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5" r:id="rId3"/>
    <p:sldId id="263" r:id="rId4"/>
    <p:sldId id="316" r:id="rId5"/>
    <p:sldId id="264" r:id="rId6"/>
    <p:sldId id="309" r:id="rId7"/>
    <p:sldId id="307" r:id="rId8"/>
    <p:sldId id="273" r:id="rId9"/>
    <p:sldId id="276" r:id="rId10"/>
    <p:sldId id="283" r:id="rId11"/>
    <p:sldId id="284" r:id="rId12"/>
    <p:sldId id="285" r:id="rId13"/>
    <p:sldId id="298" r:id="rId14"/>
    <p:sldId id="279" r:id="rId15"/>
    <p:sldId id="280" r:id="rId16"/>
    <p:sldId id="269" r:id="rId17"/>
    <p:sldId id="282" r:id="rId18"/>
    <p:sldId id="308" r:id="rId19"/>
    <p:sldId id="278" r:id="rId20"/>
    <p:sldId id="311" r:id="rId21"/>
    <p:sldId id="259" r:id="rId22"/>
    <p:sldId id="301" r:id="rId23"/>
    <p:sldId id="257" r:id="rId24"/>
    <p:sldId id="261" r:id="rId25"/>
    <p:sldId id="302" r:id="rId26"/>
    <p:sldId id="271" r:id="rId27"/>
    <p:sldId id="312" r:id="rId28"/>
    <p:sldId id="270" r:id="rId29"/>
    <p:sldId id="310" r:id="rId30"/>
    <p:sldId id="304" r:id="rId31"/>
    <p:sldId id="305" r:id="rId32"/>
    <p:sldId id="306" r:id="rId33"/>
    <p:sldId id="314" r:id="rId34"/>
    <p:sldId id="315" r:id="rId35"/>
    <p:sldId id="292" r:id="rId36"/>
    <p:sldId id="294" r:id="rId37"/>
    <p:sldId id="295" r:id="rId38"/>
    <p:sldId id="299" r:id="rId39"/>
    <p:sldId id="300" r:id="rId40"/>
    <p:sldId id="296" r:id="rId41"/>
    <p:sldId id="317" r:id="rId42"/>
    <p:sldId id="267" r:id="rId43"/>
    <p:sldId id="262" r:id="rId44"/>
    <p:sldId id="274" r:id="rId45"/>
    <p:sldId id="318" r:id="rId46"/>
    <p:sldId id="266" r:id="rId4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94660"/>
  </p:normalViewPr>
  <p:slideViewPr>
    <p:cSldViewPr snapToGrid="0">
      <p:cViewPr>
        <p:scale>
          <a:sx n="108" d="100"/>
          <a:sy n="108" d="100"/>
        </p:scale>
        <p:origin x="288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7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kalki.seksaria\Desktop\FINAL\Report%20and%20Associated%20Documents\Staying%20within%20limits%20graphs\monthly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kalki.seksaria\Desktop\GOES_SPIDR\GOES_SPIDR_Jan05_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Monthly PEL, Aluminum Shielding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Sheet1!$A$2:$A$19</c:f>
              <c:strCache>
                <c:ptCount val="18"/>
                <c:pt idx="0">
                  <c:v>Feb56E</c:v>
                </c:pt>
                <c:pt idx="1">
                  <c:v>Nov60E</c:v>
                </c:pt>
                <c:pt idx="2">
                  <c:v>Aug72E</c:v>
                </c:pt>
                <c:pt idx="3">
                  <c:v>King72E</c:v>
                </c:pt>
                <c:pt idx="4">
                  <c:v>Aug89E</c:v>
                </c:pt>
                <c:pt idx="5">
                  <c:v>Sep89E</c:v>
                </c:pt>
                <c:pt idx="6">
                  <c:v>Oct89E</c:v>
                </c:pt>
                <c:pt idx="7">
                  <c:v>Feb56W</c:v>
                </c:pt>
                <c:pt idx="8">
                  <c:v>Nov60W</c:v>
                </c:pt>
                <c:pt idx="9">
                  <c:v>Aug72W</c:v>
                </c:pt>
                <c:pt idx="10">
                  <c:v>Oct89W</c:v>
                </c:pt>
                <c:pt idx="11">
                  <c:v>Jul00W</c:v>
                </c:pt>
                <c:pt idx="12">
                  <c:v>Oct03W</c:v>
                </c:pt>
                <c:pt idx="13">
                  <c:v>Nov01W</c:v>
                </c:pt>
                <c:pt idx="14">
                  <c:v>Nov00W</c:v>
                </c:pt>
                <c:pt idx="15">
                  <c:v>Mar91W</c:v>
                </c:pt>
                <c:pt idx="16">
                  <c:v>Aug89W</c:v>
                </c:pt>
                <c:pt idx="17">
                  <c:v>Sep89W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30.0</c:v>
                </c:pt>
                <c:pt idx="1">
                  <c:v>20.0</c:v>
                </c:pt>
                <c:pt idx="2">
                  <c:v>15.0</c:v>
                </c:pt>
                <c:pt idx="3">
                  <c:v>10.0</c:v>
                </c:pt>
                <c:pt idx="4">
                  <c:v>5.0</c:v>
                </c:pt>
                <c:pt idx="5">
                  <c:v>5.0</c:v>
                </c:pt>
                <c:pt idx="6">
                  <c:v>15.0</c:v>
                </c:pt>
                <c:pt idx="7">
                  <c:v>5.0</c:v>
                </c:pt>
                <c:pt idx="8">
                  <c:v>10.0</c:v>
                </c:pt>
                <c:pt idx="9">
                  <c:v>15.0</c:v>
                </c:pt>
                <c:pt idx="10">
                  <c:v>15.0</c:v>
                </c:pt>
                <c:pt idx="11">
                  <c:v>5.0</c:v>
                </c:pt>
                <c:pt idx="12">
                  <c:v>5.0</c:v>
                </c:pt>
                <c:pt idx="13">
                  <c:v>5.0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252264"/>
        <c:axId val="2143221944"/>
      </c:barChart>
      <c:catAx>
        <c:axId val="2143252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3221944"/>
        <c:crosses val="autoZero"/>
        <c:auto val="1"/>
        <c:lblAlgn val="ctr"/>
        <c:lblOffset val="100"/>
        <c:noMultiLvlLbl val="0"/>
      </c:catAx>
      <c:valAx>
        <c:axId val="2143221944"/>
        <c:scaling>
          <c:orientation val="minMax"/>
          <c:max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Depth (g/cm2)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43252264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>
        <a:lumMod val="65000"/>
      </a:schemeClr>
    </a:solidFill>
  </c:spPr>
  <c:txPr>
    <a:bodyPr/>
    <a:lstStyle/>
    <a:p>
      <a:pPr>
        <a:defRPr sz="11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Integral Flux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&gt; 1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Sheet1!$C$2:$C$1135</c:f>
              <c:numCache>
                <c:formatCode>General</c:formatCode>
                <c:ptCount val="1134"/>
                <c:pt idx="0">
                  <c:v>347.0</c:v>
                </c:pt>
                <c:pt idx="1">
                  <c:v>369.0</c:v>
                </c:pt>
                <c:pt idx="2">
                  <c:v>333.0</c:v>
                </c:pt>
                <c:pt idx="3">
                  <c:v>323.0</c:v>
                </c:pt>
                <c:pt idx="4">
                  <c:v>298.0</c:v>
                </c:pt>
                <c:pt idx="5">
                  <c:v>292.0</c:v>
                </c:pt>
                <c:pt idx="6">
                  <c:v>312.0</c:v>
                </c:pt>
                <c:pt idx="7">
                  <c:v>290.0</c:v>
                </c:pt>
                <c:pt idx="8">
                  <c:v>306.0</c:v>
                </c:pt>
                <c:pt idx="9">
                  <c:v>286.0</c:v>
                </c:pt>
                <c:pt idx="10">
                  <c:v>256.0</c:v>
                </c:pt>
                <c:pt idx="11">
                  <c:v>264.0</c:v>
                </c:pt>
                <c:pt idx="12">
                  <c:v>242.0</c:v>
                </c:pt>
                <c:pt idx="13">
                  <c:v>293.0</c:v>
                </c:pt>
                <c:pt idx="14">
                  <c:v>261.0</c:v>
                </c:pt>
                <c:pt idx="15">
                  <c:v>234.0</c:v>
                </c:pt>
                <c:pt idx="16">
                  <c:v>259.0</c:v>
                </c:pt>
                <c:pt idx="17">
                  <c:v>256.0</c:v>
                </c:pt>
                <c:pt idx="18">
                  <c:v>249.0</c:v>
                </c:pt>
                <c:pt idx="19">
                  <c:v>277.0</c:v>
                </c:pt>
                <c:pt idx="20">
                  <c:v>245.0</c:v>
                </c:pt>
                <c:pt idx="21">
                  <c:v>271.0</c:v>
                </c:pt>
                <c:pt idx="22">
                  <c:v>253.0</c:v>
                </c:pt>
                <c:pt idx="23">
                  <c:v>244.0</c:v>
                </c:pt>
                <c:pt idx="24">
                  <c:v>236.0</c:v>
                </c:pt>
                <c:pt idx="25">
                  <c:v>208.0</c:v>
                </c:pt>
                <c:pt idx="26">
                  <c:v>232.0</c:v>
                </c:pt>
                <c:pt idx="27">
                  <c:v>223.0</c:v>
                </c:pt>
                <c:pt idx="28">
                  <c:v>234.0</c:v>
                </c:pt>
                <c:pt idx="29">
                  <c:v>236.0</c:v>
                </c:pt>
                <c:pt idx="30">
                  <c:v>197.0</c:v>
                </c:pt>
                <c:pt idx="31">
                  <c:v>220.0</c:v>
                </c:pt>
                <c:pt idx="32">
                  <c:v>200.0</c:v>
                </c:pt>
                <c:pt idx="33">
                  <c:v>165.0</c:v>
                </c:pt>
                <c:pt idx="34">
                  <c:v>191.0</c:v>
                </c:pt>
                <c:pt idx="35">
                  <c:v>172.0</c:v>
                </c:pt>
                <c:pt idx="36">
                  <c:v>218.0</c:v>
                </c:pt>
                <c:pt idx="37">
                  <c:v>233.0</c:v>
                </c:pt>
                <c:pt idx="38">
                  <c:v>169.0</c:v>
                </c:pt>
                <c:pt idx="39">
                  <c:v>179.0</c:v>
                </c:pt>
                <c:pt idx="40">
                  <c:v>167.0</c:v>
                </c:pt>
                <c:pt idx="41">
                  <c:v>215.0</c:v>
                </c:pt>
                <c:pt idx="42">
                  <c:v>200.0</c:v>
                </c:pt>
                <c:pt idx="43">
                  <c:v>180.0</c:v>
                </c:pt>
                <c:pt idx="44">
                  <c:v>194.0</c:v>
                </c:pt>
                <c:pt idx="45">
                  <c:v>163.0</c:v>
                </c:pt>
                <c:pt idx="46">
                  <c:v>165.0</c:v>
                </c:pt>
                <c:pt idx="47">
                  <c:v>150.0</c:v>
                </c:pt>
                <c:pt idx="48">
                  <c:v>100.0</c:v>
                </c:pt>
                <c:pt idx="49">
                  <c:v>152.0</c:v>
                </c:pt>
                <c:pt idx="50">
                  <c:v>131.0</c:v>
                </c:pt>
                <c:pt idx="51">
                  <c:v>150.0</c:v>
                </c:pt>
                <c:pt idx="52">
                  <c:v>150.0</c:v>
                </c:pt>
                <c:pt idx="53">
                  <c:v>116.0</c:v>
                </c:pt>
                <c:pt idx="54">
                  <c:v>153.0</c:v>
                </c:pt>
                <c:pt idx="55">
                  <c:v>139.0</c:v>
                </c:pt>
                <c:pt idx="56">
                  <c:v>122.0</c:v>
                </c:pt>
                <c:pt idx="57">
                  <c:v>158.0</c:v>
                </c:pt>
                <c:pt idx="58">
                  <c:v>120.0</c:v>
                </c:pt>
                <c:pt idx="59">
                  <c:v>144.0</c:v>
                </c:pt>
                <c:pt idx="60">
                  <c:v>153.0</c:v>
                </c:pt>
                <c:pt idx="61">
                  <c:v>128.0</c:v>
                </c:pt>
                <c:pt idx="62">
                  <c:v>142.0</c:v>
                </c:pt>
                <c:pt idx="63">
                  <c:v>134.0</c:v>
                </c:pt>
                <c:pt idx="64">
                  <c:v>146.0</c:v>
                </c:pt>
                <c:pt idx="65">
                  <c:v>162.0</c:v>
                </c:pt>
                <c:pt idx="66">
                  <c:v>133.0</c:v>
                </c:pt>
                <c:pt idx="67">
                  <c:v>149.0</c:v>
                </c:pt>
                <c:pt idx="68">
                  <c:v>148.0</c:v>
                </c:pt>
                <c:pt idx="69">
                  <c:v>160.0</c:v>
                </c:pt>
                <c:pt idx="70">
                  <c:v>157.0</c:v>
                </c:pt>
                <c:pt idx="71">
                  <c:v>123.0</c:v>
                </c:pt>
                <c:pt idx="72">
                  <c:v>147.0</c:v>
                </c:pt>
                <c:pt idx="73">
                  <c:v>141.0</c:v>
                </c:pt>
                <c:pt idx="74">
                  <c:v>144.0</c:v>
                </c:pt>
                <c:pt idx="75">
                  <c:v>161.0</c:v>
                </c:pt>
                <c:pt idx="76">
                  <c:v>134.0</c:v>
                </c:pt>
                <c:pt idx="77">
                  <c:v>168.0</c:v>
                </c:pt>
                <c:pt idx="78">
                  <c:v>157.0</c:v>
                </c:pt>
                <c:pt idx="79">
                  <c:v>162.0</c:v>
                </c:pt>
                <c:pt idx="80">
                  <c:v>398.0</c:v>
                </c:pt>
                <c:pt idx="81">
                  <c:v>726.0</c:v>
                </c:pt>
                <c:pt idx="82">
                  <c:v>1770.0</c:v>
                </c:pt>
                <c:pt idx="83">
                  <c:v>2550.0</c:v>
                </c:pt>
                <c:pt idx="84">
                  <c:v>2440.0</c:v>
                </c:pt>
                <c:pt idx="85">
                  <c:v>2130.0</c:v>
                </c:pt>
                <c:pt idx="86">
                  <c:v>1760.0</c:v>
                </c:pt>
                <c:pt idx="87">
                  <c:v>1900.0</c:v>
                </c:pt>
                <c:pt idx="88">
                  <c:v>2110.0</c:v>
                </c:pt>
                <c:pt idx="89">
                  <c:v>2260.0</c:v>
                </c:pt>
                <c:pt idx="90">
                  <c:v>2630.0</c:v>
                </c:pt>
                <c:pt idx="91">
                  <c:v>2580.0</c:v>
                </c:pt>
                <c:pt idx="92">
                  <c:v>2830.0</c:v>
                </c:pt>
                <c:pt idx="93">
                  <c:v>2950.0</c:v>
                </c:pt>
                <c:pt idx="94">
                  <c:v>2280.0</c:v>
                </c:pt>
                <c:pt idx="95">
                  <c:v>2940.0</c:v>
                </c:pt>
                <c:pt idx="96">
                  <c:v>2320.0</c:v>
                </c:pt>
                <c:pt idx="97">
                  <c:v>2650.0</c:v>
                </c:pt>
                <c:pt idx="98">
                  <c:v>2560.0</c:v>
                </c:pt>
                <c:pt idx="99">
                  <c:v>2180.0</c:v>
                </c:pt>
                <c:pt idx="100">
                  <c:v>2660.0</c:v>
                </c:pt>
                <c:pt idx="101">
                  <c:v>2300.0</c:v>
                </c:pt>
                <c:pt idx="102">
                  <c:v>2170.0</c:v>
                </c:pt>
                <c:pt idx="103">
                  <c:v>2510.0</c:v>
                </c:pt>
                <c:pt idx="104">
                  <c:v>1960.0</c:v>
                </c:pt>
                <c:pt idx="105">
                  <c:v>2380.0</c:v>
                </c:pt>
                <c:pt idx="106">
                  <c:v>2160.0</c:v>
                </c:pt>
                <c:pt idx="107">
                  <c:v>2010.0</c:v>
                </c:pt>
                <c:pt idx="108">
                  <c:v>2310.0</c:v>
                </c:pt>
                <c:pt idx="109">
                  <c:v>1710.0</c:v>
                </c:pt>
                <c:pt idx="110">
                  <c:v>2240.0</c:v>
                </c:pt>
                <c:pt idx="111">
                  <c:v>2040.0</c:v>
                </c:pt>
                <c:pt idx="112">
                  <c:v>1840.0</c:v>
                </c:pt>
                <c:pt idx="113">
                  <c:v>2210.0</c:v>
                </c:pt>
                <c:pt idx="114">
                  <c:v>1710.0</c:v>
                </c:pt>
                <c:pt idx="115">
                  <c:v>2140.0</c:v>
                </c:pt>
                <c:pt idx="116">
                  <c:v>1970.0</c:v>
                </c:pt>
                <c:pt idx="117">
                  <c:v>1640.0</c:v>
                </c:pt>
                <c:pt idx="118">
                  <c:v>2170.0</c:v>
                </c:pt>
                <c:pt idx="119">
                  <c:v>1700.0</c:v>
                </c:pt>
                <c:pt idx="120">
                  <c:v>1950.0</c:v>
                </c:pt>
                <c:pt idx="121">
                  <c:v>1970.0</c:v>
                </c:pt>
                <c:pt idx="122">
                  <c:v>1610.0</c:v>
                </c:pt>
                <c:pt idx="123">
                  <c:v>1860.0</c:v>
                </c:pt>
                <c:pt idx="124">
                  <c:v>1690.0</c:v>
                </c:pt>
                <c:pt idx="125">
                  <c:v>1740.0</c:v>
                </c:pt>
                <c:pt idx="126">
                  <c:v>1830.0</c:v>
                </c:pt>
                <c:pt idx="127">
                  <c:v>1590.0</c:v>
                </c:pt>
                <c:pt idx="128">
                  <c:v>2010.0</c:v>
                </c:pt>
                <c:pt idx="129">
                  <c:v>2070.0</c:v>
                </c:pt>
                <c:pt idx="130">
                  <c:v>2020.0</c:v>
                </c:pt>
                <c:pt idx="131">
                  <c:v>2150.0</c:v>
                </c:pt>
                <c:pt idx="132">
                  <c:v>1720.0</c:v>
                </c:pt>
                <c:pt idx="133">
                  <c:v>2200.0</c:v>
                </c:pt>
                <c:pt idx="134">
                  <c:v>2370.0</c:v>
                </c:pt>
                <c:pt idx="135">
                  <c:v>2610.0</c:v>
                </c:pt>
                <c:pt idx="136">
                  <c:v>2720.0</c:v>
                </c:pt>
                <c:pt idx="137">
                  <c:v>2270.0</c:v>
                </c:pt>
                <c:pt idx="138">
                  <c:v>2510.0</c:v>
                </c:pt>
                <c:pt idx="139">
                  <c:v>2360.0</c:v>
                </c:pt>
                <c:pt idx="140">
                  <c:v>2190.0</c:v>
                </c:pt>
                <c:pt idx="141">
                  <c:v>2360.0</c:v>
                </c:pt>
                <c:pt idx="142">
                  <c:v>2010.0</c:v>
                </c:pt>
                <c:pt idx="143">
                  <c:v>2130.0</c:v>
                </c:pt>
                <c:pt idx="144">
                  <c:v>1900.0</c:v>
                </c:pt>
                <c:pt idx="145">
                  <c:v>1910.0</c:v>
                </c:pt>
                <c:pt idx="146">
                  <c:v>2080.0</c:v>
                </c:pt>
                <c:pt idx="147">
                  <c:v>1750.0</c:v>
                </c:pt>
                <c:pt idx="148">
                  <c:v>1920.0</c:v>
                </c:pt>
                <c:pt idx="149">
                  <c:v>1820.0</c:v>
                </c:pt>
                <c:pt idx="150">
                  <c:v>1760.0</c:v>
                </c:pt>
                <c:pt idx="151">
                  <c:v>1930.0</c:v>
                </c:pt>
                <c:pt idx="152">
                  <c:v>1640.0</c:v>
                </c:pt>
                <c:pt idx="153">
                  <c:v>1810.0</c:v>
                </c:pt>
                <c:pt idx="154">
                  <c:v>1680.0</c:v>
                </c:pt>
                <c:pt idx="155">
                  <c:v>1670.0</c:v>
                </c:pt>
                <c:pt idx="156">
                  <c:v>1740.0</c:v>
                </c:pt>
                <c:pt idx="157">
                  <c:v>1520.0</c:v>
                </c:pt>
                <c:pt idx="158">
                  <c:v>1790.0</c:v>
                </c:pt>
                <c:pt idx="159">
                  <c:v>1750.0</c:v>
                </c:pt>
                <c:pt idx="160">
                  <c:v>1810.0</c:v>
                </c:pt>
                <c:pt idx="161">
                  <c:v>1760.0</c:v>
                </c:pt>
                <c:pt idx="162">
                  <c:v>1820.0</c:v>
                </c:pt>
                <c:pt idx="163">
                  <c:v>3280.0</c:v>
                </c:pt>
                <c:pt idx="164">
                  <c:v>4050.0</c:v>
                </c:pt>
                <c:pt idx="165">
                  <c:v>3830.0</c:v>
                </c:pt>
                <c:pt idx="166">
                  <c:v>3910.0</c:v>
                </c:pt>
                <c:pt idx="167">
                  <c:v>3490.0</c:v>
                </c:pt>
                <c:pt idx="168">
                  <c:v>3510.0</c:v>
                </c:pt>
                <c:pt idx="169">
                  <c:v>3250.0</c:v>
                </c:pt>
                <c:pt idx="170">
                  <c:v>3230.0</c:v>
                </c:pt>
                <c:pt idx="171">
                  <c:v>3270.0</c:v>
                </c:pt>
                <c:pt idx="172">
                  <c:v>2960.0</c:v>
                </c:pt>
                <c:pt idx="173">
                  <c:v>3270.0</c:v>
                </c:pt>
                <c:pt idx="174">
                  <c:v>3030.0</c:v>
                </c:pt>
                <c:pt idx="175">
                  <c:v>3130.0</c:v>
                </c:pt>
                <c:pt idx="176">
                  <c:v>3210.0</c:v>
                </c:pt>
                <c:pt idx="177">
                  <c:v>2920.0</c:v>
                </c:pt>
                <c:pt idx="178">
                  <c:v>3030.0</c:v>
                </c:pt>
                <c:pt idx="179">
                  <c:v>2740.0</c:v>
                </c:pt>
                <c:pt idx="180">
                  <c:v>2530.0</c:v>
                </c:pt>
                <c:pt idx="181">
                  <c:v>2720.0</c:v>
                </c:pt>
                <c:pt idx="182">
                  <c:v>2470.0</c:v>
                </c:pt>
                <c:pt idx="183">
                  <c:v>2420.0</c:v>
                </c:pt>
                <c:pt idx="184">
                  <c:v>2450.0</c:v>
                </c:pt>
                <c:pt idx="185">
                  <c:v>2500.0</c:v>
                </c:pt>
                <c:pt idx="186">
                  <c:v>2690.0</c:v>
                </c:pt>
                <c:pt idx="187">
                  <c:v>2590.0</c:v>
                </c:pt>
                <c:pt idx="188">
                  <c:v>2750.0</c:v>
                </c:pt>
                <c:pt idx="189">
                  <c:v>5110.0</c:v>
                </c:pt>
                <c:pt idx="190">
                  <c:v>4540.0</c:v>
                </c:pt>
                <c:pt idx="191">
                  <c:v>6870.0</c:v>
                </c:pt>
                <c:pt idx="192">
                  <c:v>5460.0</c:v>
                </c:pt>
                <c:pt idx="193">
                  <c:v>6560.0</c:v>
                </c:pt>
                <c:pt idx="194">
                  <c:v>6040.0</c:v>
                </c:pt>
                <c:pt idx="195">
                  <c:v>3500.0</c:v>
                </c:pt>
                <c:pt idx="196">
                  <c:v>3890.0</c:v>
                </c:pt>
                <c:pt idx="197">
                  <c:v>3130.0</c:v>
                </c:pt>
                <c:pt idx="198">
                  <c:v>3150.0</c:v>
                </c:pt>
                <c:pt idx="199">
                  <c:v>3570.0</c:v>
                </c:pt>
                <c:pt idx="200">
                  <c:v>2590.0</c:v>
                </c:pt>
                <c:pt idx="201">
                  <c:v>2660.0</c:v>
                </c:pt>
                <c:pt idx="202">
                  <c:v>2080.0</c:v>
                </c:pt>
                <c:pt idx="203">
                  <c:v>1880.0</c:v>
                </c:pt>
                <c:pt idx="204">
                  <c:v>2150.0</c:v>
                </c:pt>
                <c:pt idx="205">
                  <c:v>1900.0</c:v>
                </c:pt>
                <c:pt idx="206">
                  <c:v>2150.0</c:v>
                </c:pt>
                <c:pt idx="207">
                  <c:v>2200.0</c:v>
                </c:pt>
                <c:pt idx="208">
                  <c:v>2200.0</c:v>
                </c:pt>
                <c:pt idx="209">
                  <c:v>2340.0</c:v>
                </c:pt>
                <c:pt idx="210">
                  <c:v>2030.0</c:v>
                </c:pt>
                <c:pt idx="211">
                  <c:v>2090.0</c:v>
                </c:pt>
                <c:pt idx="212">
                  <c:v>1880.0</c:v>
                </c:pt>
                <c:pt idx="213">
                  <c:v>1900.0</c:v>
                </c:pt>
                <c:pt idx="214">
                  <c:v>2300.0</c:v>
                </c:pt>
                <c:pt idx="215">
                  <c:v>2420.0</c:v>
                </c:pt>
                <c:pt idx="216">
                  <c:v>2340.0</c:v>
                </c:pt>
                <c:pt idx="217">
                  <c:v>2860.0</c:v>
                </c:pt>
                <c:pt idx="218">
                  <c:v>2220.0</c:v>
                </c:pt>
                <c:pt idx="219">
                  <c:v>2320.0</c:v>
                </c:pt>
                <c:pt idx="220">
                  <c:v>2240.0</c:v>
                </c:pt>
                <c:pt idx="221">
                  <c:v>2020.0</c:v>
                </c:pt>
                <c:pt idx="222">
                  <c:v>2440.0</c:v>
                </c:pt>
                <c:pt idx="223">
                  <c:v>1930.0</c:v>
                </c:pt>
                <c:pt idx="224">
                  <c:v>2030.0</c:v>
                </c:pt>
                <c:pt idx="225">
                  <c:v>1910.0</c:v>
                </c:pt>
                <c:pt idx="226">
                  <c:v>1960.0</c:v>
                </c:pt>
                <c:pt idx="227">
                  <c:v>2050.0</c:v>
                </c:pt>
                <c:pt idx="228">
                  <c:v>2020.0</c:v>
                </c:pt>
                <c:pt idx="229">
                  <c:v>1920.0</c:v>
                </c:pt>
                <c:pt idx="230">
                  <c:v>2030.0</c:v>
                </c:pt>
                <c:pt idx="231">
                  <c:v>1840.0</c:v>
                </c:pt>
                <c:pt idx="232">
                  <c:v>1870.0</c:v>
                </c:pt>
                <c:pt idx="233">
                  <c:v>1780.0</c:v>
                </c:pt>
                <c:pt idx="234">
                  <c:v>1640.0</c:v>
                </c:pt>
                <c:pt idx="235">
                  <c:v>1830.0</c:v>
                </c:pt>
                <c:pt idx="236">
                  <c:v>1590.0</c:v>
                </c:pt>
                <c:pt idx="237">
                  <c:v>1840.0</c:v>
                </c:pt>
                <c:pt idx="238">
                  <c:v>1720.0</c:v>
                </c:pt>
                <c:pt idx="239">
                  <c:v>1810.0</c:v>
                </c:pt>
                <c:pt idx="240">
                  <c:v>2000.0</c:v>
                </c:pt>
                <c:pt idx="241">
                  <c:v>1870.0</c:v>
                </c:pt>
                <c:pt idx="242">
                  <c:v>1640.0</c:v>
                </c:pt>
                <c:pt idx="243">
                  <c:v>1480.0</c:v>
                </c:pt>
                <c:pt idx="244">
                  <c:v>1460.0</c:v>
                </c:pt>
                <c:pt idx="245">
                  <c:v>1710.0</c:v>
                </c:pt>
                <c:pt idx="246">
                  <c:v>1460.0</c:v>
                </c:pt>
                <c:pt idx="247">
                  <c:v>1410.0</c:v>
                </c:pt>
                <c:pt idx="248">
                  <c:v>1540.0</c:v>
                </c:pt>
                <c:pt idx="249">
                  <c:v>1660.0</c:v>
                </c:pt>
                <c:pt idx="250">
                  <c:v>1760.0</c:v>
                </c:pt>
                <c:pt idx="251">
                  <c:v>1760.0</c:v>
                </c:pt>
                <c:pt idx="252">
                  <c:v>1610.0</c:v>
                </c:pt>
                <c:pt idx="253">
                  <c:v>1740.0</c:v>
                </c:pt>
                <c:pt idx="254">
                  <c:v>1600.0</c:v>
                </c:pt>
                <c:pt idx="255">
                  <c:v>1540.0</c:v>
                </c:pt>
                <c:pt idx="256">
                  <c:v>1570.0</c:v>
                </c:pt>
                <c:pt idx="257">
                  <c:v>1390.0</c:v>
                </c:pt>
                <c:pt idx="258">
                  <c:v>1640.0</c:v>
                </c:pt>
                <c:pt idx="259">
                  <c:v>1580.0</c:v>
                </c:pt>
                <c:pt idx="260">
                  <c:v>1450.0</c:v>
                </c:pt>
                <c:pt idx="261">
                  <c:v>1420.0</c:v>
                </c:pt>
                <c:pt idx="262">
                  <c:v>1380.0</c:v>
                </c:pt>
                <c:pt idx="263">
                  <c:v>1310.0</c:v>
                </c:pt>
                <c:pt idx="264">
                  <c:v>1200.0</c:v>
                </c:pt>
                <c:pt idx="265">
                  <c:v>1220.0</c:v>
                </c:pt>
                <c:pt idx="266">
                  <c:v>1200.0</c:v>
                </c:pt>
                <c:pt idx="267">
                  <c:v>1130.0</c:v>
                </c:pt>
                <c:pt idx="268">
                  <c:v>1060.0</c:v>
                </c:pt>
                <c:pt idx="269">
                  <c:v>1200.0</c:v>
                </c:pt>
                <c:pt idx="270">
                  <c:v>1080.0</c:v>
                </c:pt>
                <c:pt idx="271">
                  <c:v>1070.0</c:v>
                </c:pt>
                <c:pt idx="272">
                  <c:v>1080.0</c:v>
                </c:pt>
                <c:pt idx="273">
                  <c:v>964.0</c:v>
                </c:pt>
                <c:pt idx="274">
                  <c:v>995.0</c:v>
                </c:pt>
                <c:pt idx="275">
                  <c:v>885.0</c:v>
                </c:pt>
                <c:pt idx="276">
                  <c:v>822.0</c:v>
                </c:pt>
                <c:pt idx="277">
                  <c:v>955.0</c:v>
                </c:pt>
                <c:pt idx="278">
                  <c:v>910.0</c:v>
                </c:pt>
                <c:pt idx="279">
                  <c:v>946.0</c:v>
                </c:pt>
                <c:pt idx="280">
                  <c:v>942.0</c:v>
                </c:pt>
                <c:pt idx="281">
                  <c:v>893.0</c:v>
                </c:pt>
                <c:pt idx="282">
                  <c:v>951.0</c:v>
                </c:pt>
                <c:pt idx="283">
                  <c:v>916.0</c:v>
                </c:pt>
                <c:pt idx="284">
                  <c:v>984.0</c:v>
                </c:pt>
                <c:pt idx="285">
                  <c:v>1200.0</c:v>
                </c:pt>
                <c:pt idx="286">
                  <c:v>1000.0</c:v>
                </c:pt>
                <c:pt idx="287">
                  <c:v>1130.0</c:v>
                </c:pt>
                <c:pt idx="288">
                  <c:v>1110.0</c:v>
                </c:pt>
                <c:pt idx="289">
                  <c:v>1100.0</c:v>
                </c:pt>
                <c:pt idx="290">
                  <c:v>1340.0</c:v>
                </c:pt>
                <c:pt idx="291">
                  <c:v>1230.0</c:v>
                </c:pt>
                <c:pt idx="292">
                  <c:v>1320.0</c:v>
                </c:pt>
                <c:pt idx="293">
                  <c:v>1290.0</c:v>
                </c:pt>
                <c:pt idx="294">
                  <c:v>1310.0</c:v>
                </c:pt>
                <c:pt idx="295">
                  <c:v>1320.0</c:v>
                </c:pt>
                <c:pt idx="296">
                  <c:v>1180.0</c:v>
                </c:pt>
                <c:pt idx="297">
                  <c:v>1190.0</c:v>
                </c:pt>
                <c:pt idx="298">
                  <c:v>1130.0</c:v>
                </c:pt>
                <c:pt idx="299">
                  <c:v>1090.0</c:v>
                </c:pt>
                <c:pt idx="300">
                  <c:v>1020.0</c:v>
                </c:pt>
                <c:pt idx="301">
                  <c:v>877.0</c:v>
                </c:pt>
                <c:pt idx="302">
                  <c:v>925.0</c:v>
                </c:pt>
                <c:pt idx="303">
                  <c:v>982.0</c:v>
                </c:pt>
                <c:pt idx="304">
                  <c:v>968.0</c:v>
                </c:pt>
                <c:pt idx="305">
                  <c:v>885.0</c:v>
                </c:pt>
                <c:pt idx="306">
                  <c:v>757.0</c:v>
                </c:pt>
                <c:pt idx="307">
                  <c:v>847.0</c:v>
                </c:pt>
                <c:pt idx="308">
                  <c:v>853.0</c:v>
                </c:pt>
                <c:pt idx="309">
                  <c:v>760.0</c:v>
                </c:pt>
                <c:pt idx="310">
                  <c:v>849.0</c:v>
                </c:pt>
                <c:pt idx="311">
                  <c:v>724.0</c:v>
                </c:pt>
                <c:pt idx="312">
                  <c:v>836.0</c:v>
                </c:pt>
                <c:pt idx="313">
                  <c:v>869.0</c:v>
                </c:pt>
                <c:pt idx="314">
                  <c:v>735.0</c:v>
                </c:pt>
                <c:pt idx="315">
                  <c:v>839.0</c:v>
                </c:pt>
                <c:pt idx="316">
                  <c:v>693.0</c:v>
                </c:pt>
                <c:pt idx="317">
                  <c:v>834.0</c:v>
                </c:pt>
                <c:pt idx="318">
                  <c:v>782.0</c:v>
                </c:pt>
                <c:pt idx="319">
                  <c:v>664.0</c:v>
                </c:pt>
                <c:pt idx="320">
                  <c:v>760.0</c:v>
                </c:pt>
                <c:pt idx="321">
                  <c:v>695.0</c:v>
                </c:pt>
                <c:pt idx="322">
                  <c:v>708.0</c:v>
                </c:pt>
                <c:pt idx="323">
                  <c:v>726.0</c:v>
                </c:pt>
                <c:pt idx="324">
                  <c:v>541.0</c:v>
                </c:pt>
                <c:pt idx="325">
                  <c:v>711.0</c:v>
                </c:pt>
                <c:pt idx="326">
                  <c:v>643.0</c:v>
                </c:pt>
                <c:pt idx="327">
                  <c:v>767.0</c:v>
                </c:pt>
                <c:pt idx="328">
                  <c:v>845.0</c:v>
                </c:pt>
                <c:pt idx="329">
                  <c:v>646.0</c:v>
                </c:pt>
                <c:pt idx="330">
                  <c:v>855.0</c:v>
                </c:pt>
                <c:pt idx="331">
                  <c:v>684.0</c:v>
                </c:pt>
                <c:pt idx="332">
                  <c:v>724.0</c:v>
                </c:pt>
                <c:pt idx="333">
                  <c:v>769.0</c:v>
                </c:pt>
                <c:pt idx="334">
                  <c:v>566.0</c:v>
                </c:pt>
                <c:pt idx="335">
                  <c:v>757.0</c:v>
                </c:pt>
                <c:pt idx="336">
                  <c:v>813.0</c:v>
                </c:pt>
                <c:pt idx="337">
                  <c:v>705.0</c:v>
                </c:pt>
                <c:pt idx="338">
                  <c:v>873.0</c:v>
                </c:pt>
                <c:pt idx="339">
                  <c:v>593.0</c:v>
                </c:pt>
                <c:pt idx="340">
                  <c:v>849.0</c:v>
                </c:pt>
                <c:pt idx="341">
                  <c:v>867.0</c:v>
                </c:pt>
                <c:pt idx="342">
                  <c:v>693.0</c:v>
                </c:pt>
                <c:pt idx="343">
                  <c:v>918.0</c:v>
                </c:pt>
                <c:pt idx="344">
                  <c:v>697.0</c:v>
                </c:pt>
                <c:pt idx="345">
                  <c:v>879.0</c:v>
                </c:pt>
                <c:pt idx="346">
                  <c:v>973.0</c:v>
                </c:pt>
                <c:pt idx="347">
                  <c:v>710.0</c:v>
                </c:pt>
                <c:pt idx="348">
                  <c:v>1130.0</c:v>
                </c:pt>
                <c:pt idx="349">
                  <c:v>785.0</c:v>
                </c:pt>
                <c:pt idx="350">
                  <c:v>1040.0</c:v>
                </c:pt>
                <c:pt idx="351">
                  <c:v>1250.0</c:v>
                </c:pt>
                <c:pt idx="352">
                  <c:v>748.0</c:v>
                </c:pt>
                <c:pt idx="353">
                  <c:v>1360.0</c:v>
                </c:pt>
                <c:pt idx="354">
                  <c:v>1000.0</c:v>
                </c:pt>
                <c:pt idx="355">
                  <c:v>1160.0</c:v>
                </c:pt>
                <c:pt idx="356">
                  <c:v>1540.0</c:v>
                </c:pt>
                <c:pt idx="357">
                  <c:v>877.0</c:v>
                </c:pt>
                <c:pt idx="358">
                  <c:v>1530.0</c:v>
                </c:pt>
                <c:pt idx="359">
                  <c:v>1240.0</c:v>
                </c:pt>
                <c:pt idx="360">
                  <c:v>1270.0</c:v>
                </c:pt>
                <c:pt idx="361">
                  <c:v>1790.0</c:v>
                </c:pt>
                <c:pt idx="362">
                  <c:v>1060.0</c:v>
                </c:pt>
                <c:pt idx="363">
                  <c:v>1770.0</c:v>
                </c:pt>
                <c:pt idx="364">
                  <c:v>1510.0</c:v>
                </c:pt>
                <c:pt idx="365">
                  <c:v>1390.0</c:v>
                </c:pt>
                <c:pt idx="366">
                  <c:v>1910.0</c:v>
                </c:pt>
                <c:pt idx="367">
                  <c:v>1240.0</c:v>
                </c:pt>
                <c:pt idx="368">
                  <c:v>1790.0</c:v>
                </c:pt>
                <c:pt idx="369">
                  <c:v>1590.0</c:v>
                </c:pt>
                <c:pt idx="370">
                  <c:v>1370.0</c:v>
                </c:pt>
                <c:pt idx="371">
                  <c:v>2140.0</c:v>
                </c:pt>
                <c:pt idx="372">
                  <c:v>1340.0</c:v>
                </c:pt>
                <c:pt idx="373">
                  <c:v>1750.0</c:v>
                </c:pt>
                <c:pt idx="374">
                  <c:v>1880.0</c:v>
                </c:pt>
                <c:pt idx="375">
                  <c:v>1310.0</c:v>
                </c:pt>
                <c:pt idx="376">
                  <c:v>2150.0</c:v>
                </c:pt>
                <c:pt idx="377">
                  <c:v>1580.0</c:v>
                </c:pt>
                <c:pt idx="378">
                  <c:v>1970.0</c:v>
                </c:pt>
                <c:pt idx="379">
                  <c:v>2180.0</c:v>
                </c:pt>
                <c:pt idx="380">
                  <c:v>1540.0</c:v>
                </c:pt>
                <c:pt idx="381">
                  <c:v>2440.0</c:v>
                </c:pt>
                <c:pt idx="382">
                  <c:v>1760.0</c:v>
                </c:pt>
                <c:pt idx="383">
                  <c:v>1980.0</c:v>
                </c:pt>
                <c:pt idx="384">
                  <c:v>2370.0</c:v>
                </c:pt>
                <c:pt idx="385">
                  <c:v>1610.0</c:v>
                </c:pt>
                <c:pt idx="386">
                  <c:v>2300.0</c:v>
                </c:pt>
                <c:pt idx="387">
                  <c:v>1840.0</c:v>
                </c:pt>
                <c:pt idx="388">
                  <c:v>1830.0</c:v>
                </c:pt>
                <c:pt idx="389">
                  <c:v>2380.0</c:v>
                </c:pt>
                <c:pt idx="390">
                  <c:v>1590.0</c:v>
                </c:pt>
                <c:pt idx="391">
                  <c:v>2230.0</c:v>
                </c:pt>
                <c:pt idx="392">
                  <c:v>2020.0</c:v>
                </c:pt>
                <c:pt idx="393">
                  <c:v>1790.0</c:v>
                </c:pt>
                <c:pt idx="394">
                  <c:v>2340.0</c:v>
                </c:pt>
                <c:pt idx="395">
                  <c:v>1600.0</c:v>
                </c:pt>
                <c:pt idx="396">
                  <c:v>2370.0</c:v>
                </c:pt>
                <c:pt idx="397">
                  <c:v>2300.0</c:v>
                </c:pt>
                <c:pt idx="398">
                  <c:v>1990.0</c:v>
                </c:pt>
                <c:pt idx="399">
                  <c:v>2570.0</c:v>
                </c:pt>
                <c:pt idx="400">
                  <c:v>1930.0</c:v>
                </c:pt>
                <c:pt idx="401">
                  <c:v>2610.0</c:v>
                </c:pt>
                <c:pt idx="402">
                  <c:v>2320.0</c:v>
                </c:pt>
                <c:pt idx="403">
                  <c:v>1980.0</c:v>
                </c:pt>
                <c:pt idx="404">
                  <c:v>2770.0</c:v>
                </c:pt>
                <c:pt idx="405">
                  <c:v>2220.0</c:v>
                </c:pt>
                <c:pt idx="406">
                  <c:v>2420.0</c:v>
                </c:pt>
                <c:pt idx="407">
                  <c:v>2550.0</c:v>
                </c:pt>
                <c:pt idx="408">
                  <c:v>2170.0</c:v>
                </c:pt>
                <c:pt idx="409">
                  <c:v>2590.0</c:v>
                </c:pt>
                <c:pt idx="410">
                  <c:v>2180.0</c:v>
                </c:pt>
                <c:pt idx="411">
                  <c:v>2160.0</c:v>
                </c:pt>
                <c:pt idx="412">
                  <c:v>2220.0</c:v>
                </c:pt>
                <c:pt idx="413">
                  <c:v>1710.0</c:v>
                </c:pt>
                <c:pt idx="414">
                  <c:v>2140.0</c:v>
                </c:pt>
                <c:pt idx="415">
                  <c:v>2110.0</c:v>
                </c:pt>
                <c:pt idx="416">
                  <c:v>2040.0</c:v>
                </c:pt>
                <c:pt idx="417">
                  <c:v>2170.0</c:v>
                </c:pt>
                <c:pt idx="418">
                  <c:v>1660.0</c:v>
                </c:pt>
                <c:pt idx="419">
                  <c:v>2000.0</c:v>
                </c:pt>
                <c:pt idx="420">
                  <c:v>1960.0</c:v>
                </c:pt>
                <c:pt idx="421">
                  <c:v>1970.0</c:v>
                </c:pt>
                <c:pt idx="422">
                  <c:v>2260.0</c:v>
                </c:pt>
                <c:pt idx="423">
                  <c:v>1840.0</c:v>
                </c:pt>
                <c:pt idx="424">
                  <c:v>2410.0</c:v>
                </c:pt>
                <c:pt idx="425">
                  <c:v>2280.0</c:v>
                </c:pt>
                <c:pt idx="426">
                  <c:v>2140.0</c:v>
                </c:pt>
                <c:pt idx="427">
                  <c:v>2280.0</c:v>
                </c:pt>
                <c:pt idx="428">
                  <c:v>1930.0</c:v>
                </c:pt>
                <c:pt idx="429">
                  <c:v>2210.0</c:v>
                </c:pt>
                <c:pt idx="430">
                  <c:v>2050.0</c:v>
                </c:pt>
                <c:pt idx="431">
                  <c:v>1990.0</c:v>
                </c:pt>
                <c:pt idx="432">
                  <c:v>2270.0</c:v>
                </c:pt>
                <c:pt idx="433">
                  <c:v>1970.0</c:v>
                </c:pt>
                <c:pt idx="434">
                  <c:v>2210.0</c:v>
                </c:pt>
                <c:pt idx="435">
                  <c:v>2400.0</c:v>
                </c:pt>
                <c:pt idx="436">
                  <c:v>2370.0</c:v>
                </c:pt>
                <c:pt idx="437">
                  <c:v>2820.0</c:v>
                </c:pt>
                <c:pt idx="438">
                  <c:v>2560.0</c:v>
                </c:pt>
                <c:pt idx="439">
                  <c:v>2840.0</c:v>
                </c:pt>
                <c:pt idx="440">
                  <c:v>3170.0</c:v>
                </c:pt>
                <c:pt idx="441">
                  <c:v>3040.0</c:v>
                </c:pt>
                <c:pt idx="442">
                  <c:v>3170.0</c:v>
                </c:pt>
                <c:pt idx="443">
                  <c:v>2770.0</c:v>
                </c:pt>
                <c:pt idx="444">
                  <c:v>3040.0</c:v>
                </c:pt>
                <c:pt idx="445">
                  <c:v>3400.0</c:v>
                </c:pt>
                <c:pt idx="446">
                  <c:v>3830.0</c:v>
                </c:pt>
                <c:pt idx="447">
                  <c:v>3690.0</c:v>
                </c:pt>
                <c:pt idx="448">
                  <c:v>3470.0</c:v>
                </c:pt>
                <c:pt idx="449">
                  <c:v>3680.0</c:v>
                </c:pt>
                <c:pt idx="450">
                  <c:v>4080.0</c:v>
                </c:pt>
                <c:pt idx="451">
                  <c:v>3900.0</c:v>
                </c:pt>
                <c:pt idx="452">
                  <c:v>3940.0</c:v>
                </c:pt>
                <c:pt idx="453">
                  <c:v>3930.0</c:v>
                </c:pt>
                <c:pt idx="454">
                  <c:v>4020.0</c:v>
                </c:pt>
                <c:pt idx="455">
                  <c:v>4490.0</c:v>
                </c:pt>
                <c:pt idx="456">
                  <c:v>4090.0</c:v>
                </c:pt>
                <c:pt idx="457">
                  <c:v>4090.0</c:v>
                </c:pt>
                <c:pt idx="458">
                  <c:v>4120.0</c:v>
                </c:pt>
                <c:pt idx="459">
                  <c:v>4540.0</c:v>
                </c:pt>
                <c:pt idx="460">
                  <c:v>4750.0</c:v>
                </c:pt>
                <c:pt idx="461">
                  <c:v>4590.0</c:v>
                </c:pt>
                <c:pt idx="462">
                  <c:v>4480.0</c:v>
                </c:pt>
                <c:pt idx="463">
                  <c:v>4950.0</c:v>
                </c:pt>
                <c:pt idx="464">
                  <c:v>4970.0</c:v>
                </c:pt>
                <c:pt idx="465">
                  <c:v>5040.0</c:v>
                </c:pt>
                <c:pt idx="466">
                  <c:v>5350.0</c:v>
                </c:pt>
                <c:pt idx="467">
                  <c:v>5680.0</c:v>
                </c:pt>
                <c:pt idx="468">
                  <c:v>6410.0</c:v>
                </c:pt>
                <c:pt idx="469">
                  <c:v>6280.0</c:v>
                </c:pt>
                <c:pt idx="470">
                  <c:v>5830.0</c:v>
                </c:pt>
                <c:pt idx="471">
                  <c:v>5980.0</c:v>
                </c:pt>
                <c:pt idx="472">
                  <c:v>6250.0</c:v>
                </c:pt>
                <c:pt idx="473">
                  <c:v>6900.0</c:v>
                </c:pt>
                <c:pt idx="474">
                  <c:v>6590.0</c:v>
                </c:pt>
                <c:pt idx="475">
                  <c:v>5960.0</c:v>
                </c:pt>
                <c:pt idx="476">
                  <c:v>6930.0</c:v>
                </c:pt>
                <c:pt idx="477">
                  <c:v>5700.0</c:v>
                </c:pt>
                <c:pt idx="478">
                  <c:v>6610.0</c:v>
                </c:pt>
                <c:pt idx="479">
                  <c:v>6620.0</c:v>
                </c:pt>
                <c:pt idx="480">
                  <c:v>5750.0</c:v>
                </c:pt>
                <c:pt idx="481">
                  <c:v>6580.0</c:v>
                </c:pt>
                <c:pt idx="482">
                  <c:v>5510.0</c:v>
                </c:pt>
                <c:pt idx="483">
                  <c:v>5020.0</c:v>
                </c:pt>
                <c:pt idx="484">
                  <c:v>5520.0</c:v>
                </c:pt>
                <c:pt idx="485">
                  <c:v>5010.0</c:v>
                </c:pt>
                <c:pt idx="486">
                  <c:v>6980.0</c:v>
                </c:pt>
                <c:pt idx="487">
                  <c:v>6810.0</c:v>
                </c:pt>
                <c:pt idx="488">
                  <c:v>6980.0</c:v>
                </c:pt>
                <c:pt idx="489">
                  <c:v>8090.0</c:v>
                </c:pt>
                <c:pt idx="490">
                  <c:v>12300.0</c:v>
                </c:pt>
                <c:pt idx="491">
                  <c:v>46100.0</c:v>
                </c:pt>
                <c:pt idx="492">
                  <c:v>33800.0</c:v>
                </c:pt>
                <c:pt idx="493">
                  <c:v>25900.0</c:v>
                </c:pt>
                <c:pt idx="494">
                  <c:v>23800.0</c:v>
                </c:pt>
                <c:pt idx="495">
                  <c:v>22600.0</c:v>
                </c:pt>
                <c:pt idx="496">
                  <c:v>23900.0</c:v>
                </c:pt>
                <c:pt idx="497">
                  <c:v>20700.0</c:v>
                </c:pt>
                <c:pt idx="498">
                  <c:v>17900.0</c:v>
                </c:pt>
                <c:pt idx="499">
                  <c:v>12300.0</c:v>
                </c:pt>
                <c:pt idx="500">
                  <c:v>13100.0</c:v>
                </c:pt>
                <c:pt idx="501">
                  <c:v>13200.0</c:v>
                </c:pt>
                <c:pt idx="502">
                  <c:v>10100.0</c:v>
                </c:pt>
                <c:pt idx="503">
                  <c:v>11000.0</c:v>
                </c:pt>
                <c:pt idx="504">
                  <c:v>7690.0</c:v>
                </c:pt>
                <c:pt idx="505">
                  <c:v>8590.0</c:v>
                </c:pt>
                <c:pt idx="506">
                  <c:v>7500.0</c:v>
                </c:pt>
                <c:pt idx="507">
                  <c:v>9980.0</c:v>
                </c:pt>
                <c:pt idx="508">
                  <c:v>6550.0</c:v>
                </c:pt>
                <c:pt idx="509">
                  <c:v>3160.0</c:v>
                </c:pt>
                <c:pt idx="510">
                  <c:v>3360.0</c:v>
                </c:pt>
                <c:pt idx="511">
                  <c:v>1580.0</c:v>
                </c:pt>
                <c:pt idx="512">
                  <c:v>1290.0</c:v>
                </c:pt>
                <c:pt idx="513">
                  <c:v>1780.0</c:v>
                </c:pt>
                <c:pt idx="514">
                  <c:v>1110.0</c:v>
                </c:pt>
                <c:pt idx="515">
                  <c:v>1880.0</c:v>
                </c:pt>
                <c:pt idx="516">
                  <c:v>1650.0</c:v>
                </c:pt>
                <c:pt idx="517">
                  <c:v>962.0</c:v>
                </c:pt>
                <c:pt idx="518">
                  <c:v>1570.0</c:v>
                </c:pt>
                <c:pt idx="519">
                  <c:v>1150.0</c:v>
                </c:pt>
                <c:pt idx="520">
                  <c:v>1270.0</c:v>
                </c:pt>
                <c:pt idx="521">
                  <c:v>1160.0</c:v>
                </c:pt>
                <c:pt idx="522">
                  <c:v>1100.0</c:v>
                </c:pt>
                <c:pt idx="523">
                  <c:v>1360.0</c:v>
                </c:pt>
                <c:pt idx="524">
                  <c:v>2640.0</c:v>
                </c:pt>
                <c:pt idx="525">
                  <c:v>3310.0</c:v>
                </c:pt>
                <c:pt idx="526">
                  <c:v>2160.0</c:v>
                </c:pt>
                <c:pt idx="527">
                  <c:v>1480.0</c:v>
                </c:pt>
                <c:pt idx="528">
                  <c:v>3200.0</c:v>
                </c:pt>
                <c:pt idx="529">
                  <c:v>1410.0</c:v>
                </c:pt>
                <c:pt idx="530">
                  <c:v>1140.0</c:v>
                </c:pt>
                <c:pt idx="531">
                  <c:v>1200.0</c:v>
                </c:pt>
                <c:pt idx="532">
                  <c:v>1800.0</c:v>
                </c:pt>
                <c:pt idx="533">
                  <c:v>1160.0</c:v>
                </c:pt>
                <c:pt idx="534">
                  <c:v>1120.0</c:v>
                </c:pt>
                <c:pt idx="535">
                  <c:v>1440.0</c:v>
                </c:pt>
                <c:pt idx="536">
                  <c:v>3050.0</c:v>
                </c:pt>
                <c:pt idx="537">
                  <c:v>1050.0</c:v>
                </c:pt>
                <c:pt idx="538">
                  <c:v>1900.0</c:v>
                </c:pt>
                <c:pt idx="539">
                  <c:v>2620.0</c:v>
                </c:pt>
                <c:pt idx="540">
                  <c:v>5140.0</c:v>
                </c:pt>
                <c:pt idx="541">
                  <c:v>12900.0</c:v>
                </c:pt>
                <c:pt idx="542">
                  <c:v>7690.0</c:v>
                </c:pt>
                <c:pt idx="543">
                  <c:v>2780.0</c:v>
                </c:pt>
                <c:pt idx="544">
                  <c:v>1380.0</c:v>
                </c:pt>
                <c:pt idx="545">
                  <c:v>798.0</c:v>
                </c:pt>
                <c:pt idx="546">
                  <c:v>955.0</c:v>
                </c:pt>
                <c:pt idx="547">
                  <c:v>906.0</c:v>
                </c:pt>
                <c:pt idx="548">
                  <c:v>995.0</c:v>
                </c:pt>
                <c:pt idx="549">
                  <c:v>1060.0</c:v>
                </c:pt>
                <c:pt idx="550">
                  <c:v>916.0</c:v>
                </c:pt>
                <c:pt idx="551">
                  <c:v>929.0</c:v>
                </c:pt>
                <c:pt idx="552">
                  <c:v>1040.0</c:v>
                </c:pt>
                <c:pt idx="553">
                  <c:v>1070.0</c:v>
                </c:pt>
                <c:pt idx="554">
                  <c:v>1860.0</c:v>
                </c:pt>
                <c:pt idx="555">
                  <c:v>1420.0</c:v>
                </c:pt>
                <c:pt idx="556">
                  <c:v>1770.0</c:v>
                </c:pt>
                <c:pt idx="557">
                  <c:v>1220.0</c:v>
                </c:pt>
                <c:pt idx="558">
                  <c:v>891.0</c:v>
                </c:pt>
                <c:pt idx="559">
                  <c:v>794.0</c:v>
                </c:pt>
                <c:pt idx="560">
                  <c:v>953.0</c:v>
                </c:pt>
                <c:pt idx="561">
                  <c:v>755.0</c:v>
                </c:pt>
                <c:pt idx="562">
                  <c:v>1130.0</c:v>
                </c:pt>
                <c:pt idx="563">
                  <c:v>966.0</c:v>
                </c:pt>
                <c:pt idx="564">
                  <c:v>1280.0</c:v>
                </c:pt>
                <c:pt idx="565">
                  <c:v>1410.0</c:v>
                </c:pt>
                <c:pt idx="566">
                  <c:v>873.0</c:v>
                </c:pt>
                <c:pt idx="567">
                  <c:v>1210.0</c:v>
                </c:pt>
                <c:pt idx="568">
                  <c:v>873.0</c:v>
                </c:pt>
                <c:pt idx="569">
                  <c:v>1020.0</c:v>
                </c:pt>
                <c:pt idx="570">
                  <c:v>867.0</c:v>
                </c:pt>
                <c:pt idx="571">
                  <c:v>689.0</c:v>
                </c:pt>
                <c:pt idx="572">
                  <c:v>839.0</c:v>
                </c:pt>
                <c:pt idx="573">
                  <c:v>719.0</c:v>
                </c:pt>
                <c:pt idx="574">
                  <c:v>871.0</c:v>
                </c:pt>
                <c:pt idx="575">
                  <c:v>853.0</c:v>
                </c:pt>
                <c:pt idx="576">
                  <c:v>724.0</c:v>
                </c:pt>
                <c:pt idx="577">
                  <c:v>759.0</c:v>
                </c:pt>
                <c:pt idx="578">
                  <c:v>736.0</c:v>
                </c:pt>
                <c:pt idx="579">
                  <c:v>714.0</c:v>
                </c:pt>
                <c:pt idx="580">
                  <c:v>681.0</c:v>
                </c:pt>
                <c:pt idx="581">
                  <c:v>736.0</c:v>
                </c:pt>
                <c:pt idx="582">
                  <c:v>818.0</c:v>
                </c:pt>
                <c:pt idx="583">
                  <c:v>766.0</c:v>
                </c:pt>
                <c:pt idx="584">
                  <c:v>767.0</c:v>
                </c:pt>
                <c:pt idx="585">
                  <c:v>791.0</c:v>
                </c:pt>
                <c:pt idx="586">
                  <c:v>729.0</c:v>
                </c:pt>
                <c:pt idx="587">
                  <c:v>682.0</c:v>
                </c:pt>
                <c:pt idx="588">
                  <c:v>579.0</c:v>
                </c:pt>
                <c:pt idx="589">
                  <c:v>568.0</c:v>
                </c:pt>
                <c:pt idx="590">
                  <c:v>524.0</c:v>
                </c:pt>
                <c:pt idx="591">
                  <c:v>522.0</c:v>
                </c:pt>
                <c:pt idx="592">
                  <c:v>489.0</c:v>
                </c:pt>
                <c:pt idx="593">
                  <c:v>472.0</c:v>
                </c:pt>
                <c:pt idx="594">
                  <c:v>471.0</c:v>
                </c:pt>
                <c:pt idx="595">
                  <c:v>494.0</c:v>
                </c:pt>
                <c:pt idx="596">
                  <c:v>486.0</c:v>
                </c:pt>
                <c:pt idx="597">
                  <c:v>478.0</c:v>
                </c:pt>
                <c:pt idx="598">
                  <c:v>483.0</c:v>
                </c:pt>
                <c:pt idx="599">
                  <c:v>480.0</c:v>
                </c:pt>
                <c:pt idx="600">
                  <c:v>524.0</c:v>
                </c:pt>
                <c:pt idx="601">
                  <c:v>553.0</c:v>
                </c:pt>
                <c:pt idx="602">
                  <c:v>621.0</c:v>
                </c:pt>
                <c:pt idx="603">
                  <c:v>622.0</c:v>
                </c:pt>
                <c:pt idx="604">
                  <c:v>655.0</c:v>
                </c:pt>
                <c:pt idx="605">
                  <c:v>578.0</c:v>
                </c:pt>
                <c:pt idx="606">
                  <c:v>566.0</c:v>
                </c:pt>
                <c:pt idx="607">
                  <c:v>504.0</c:v>
                </c:pt>
                <c:pt idx="608">
                  <c:v>489.0</c:v>
                </c:pt>
                <c:pt idx="609">
                  <c:v>612.0</c:v>
                </c:pt>
                <c:pt idx="610">
                  <c:v>568.0</c:v>
                </c:pt>
                <c:pt idx="611">
                  <c:v>718.0</c:v>
                </c:pt>
                <c:pt idx="612">
                  <c:v>689.0</c:v>
                </c:pt>
                <c:pt idx="613">
                  <c:v>646.0</c:v>
                </c:pt>
                <c:pt idx="614">
                  <c:v>719.0</c:v>
                </c:pt>
                <c:pt idx="615">
                  <c:v>668.0</c:v>
                </c:pt>
                <c:pt idx="616">
                  <c:v>621.0</c:v>
                </c:pt>
                <c:pt idx="617">
                  <c:v>568.0</c:v>
                </c:pt>
                <c:pt idx="618">
                  <c:v>537.0</c:v>
                </c:pt>
                <c:pt idx="619">
                  <c:v>571.0</c:v>
                </c:pt>
                <c:pt idx="620">
                  <c:v>450.0</c:v>
                </c:pt>
                <c:pt idx="621">
                  <c:v>569.0</c:v>
                </c:pt>
                <c:pt idx="622">
                  <c:v>440.0</c:v>
                </c:pt>
                <c:pt idx="623">
                  <c:v>515.0</c:v>
                </c:pt>
                <c:pt idx="624">
                  <c:v>593.0</c:v>
                </c:pt>
                <c:pt idx="625">
                  <c:v>511.0</c:v>
                </c:pt>
                <c:pt idx="626">
                  <c:v>492.0</c:v>
                </c:pt>
                <c:pt idx="627">
                  <c:v>665.0</c:v>
                </c:pt>
                <c:pt idx="628">
                  <c:v>466.0</c:v>
                </c:pt>
                <c:pt idx="629">
                  <c:v>541.0</c:v>
                </c:pt>
                <c:pt idx="630">
                  <c:v>371.0</c:v>
                </c:pt>
                <c:pt idx="631">
                  <c:v>561.0</c:v>
                </c:pt>
                <c:pt idx="632">
                  <c:v>413.0</c:v>
                </c:pt>
                <c:pt idx="633">
                  <c:v>363.0</c:v>
                </c:pt>
                <c:pt idx="634">
                  <c:v>419.0</c:v>
                </c:pt>
                <c:pt idx="635">
                  <c:v>347.0</c:v>
                </c:pt>
                <c:pt idx="636">
                  <c:v>394.0</c:v>
                </c:pt>
                <c:pt idx="637">
                  <c:v>338.0</c:v>
                </c:pt>
                <c:pt idx="638">
                  <c:v>349.0</c:v>
                </c:pt>
                <c:pt idx="639">
                  <c:v>376.0</c:v>
                </c:pt>
                <c:pt idx="640">
                  <c:v>407.0</c:v>
                </c:pt>
                <c:pt idx="641">
                  <c:v>413.0</c:v>
                </c:pt>
                <c:pt idx="642">
                  <c:v>403.0</c:v>
                </c:pt>
                <c:pt idx="643">
                  <c:v>395.0</c:v>
                </c:pt>
                <c:pt idx="644">
                  <c:v>407.0</c:v>
                </c:pt>
                <c:pt idx="645">
                  <c:v>380.0</c:v>
                </c:pt>
                <c:pt idx="646">
                  <c:v>362.0</c:v>
                </c:pt>
                <c:pt idx="647">
                  <c:v>390.0</c:v>
                </c:pt>
                <c:pt idx="648">
                  <c:v>362.0</c:v>
                </c:pt>
                <c:pt idx="649">
                  <c:v>391.0</c:v>
                </c:pt>
                <c:pt idx="650">
                  <c:v>368.0</c:v>
                </c:pt>
                <c:pt idx="651">
                  <c:v>372.0</c:v>
                </c:pt>
                <c:pt idx="652">
                  <c:v>367.0</c:v>
                </c:pt>
                <c:pt idx="653">
                  <c:v>356.0</c:v>
                </c:pt>
                <c:pt idx="654">
                  <c:v>370.0</c:v>
                </c:pt>
                <c:pt idx="655">
                  <c:v>341.0</c:v>
                </c:pt>
                <c:pt idx="656">
                  <c:v>317.0</c:v>
                </c:pt>
                <c:pt idx="657">
                  <c:v>348.0</c:v>
                </c:pt>
                <c:pt idx="658">
                  <c:v>302.0</c:v>
                </c:pt>
                <c:pt idx="659">
                  <c:v>344.0</c:v>
                </c:pt>
                <c:pt idx="660">
                  <c:v>307.0</c:v>
                </c:pt>
                <c:pt idx="661">
                  <c:v>310.0</c:v>
                </c:pt>
                <c:pt idx="662">
                  <c:v>335.0</c:v>
                </c:pt>
                <c:pt idx="663">
                  <c:v>310.0</c:v>
                </c:pt>
                <c:pt idx="664">
                  <c:v>328.0</c:v>
                </c:pt>
                <c:pt idx="665">
                  <c:v>298.0</c:v>
                </c:pt>
                <c:pt idx="666">
                  <c:v>298.0</c:v>
                </c:pt>
                <c:pt idx="667">
                  <c:v>300.0</c:v>
                </c:pt>
                <c:pt idx="668">
                  <c:v>278.0</c:v>
                </c:pt>
                <c:pt idx="669">
                  <c:v>283.0</c:v>
                </c:pt>
                <c:pt idx="670">
                  <c:v>295.0</c:v>
                </c:pt>
                <c:pt idx="671">
                  <c:v>284.0</c:v>
                </c:pt>
                <c:pt idx="672">
                  <c:v>276.0</c:v>
                </c:pt>
                <c:pt idx="673">
                  <c:v>265.0</c:v>
                </c:pt>
                <c:pt idx="674">
                  <c:v>273.0</c:v>
                </c:pt>
                <c:pt idx="675">
                  <c:v>274.0</c:v>
                </c:pt>
                <c:pt idx="676">
                  <c:v>263.0</c:v>
                </c:pt>
                <c:pt idx="677">
                  <c:v>294.0</c:v>
                </c:pt>
                <c:pt idx="678">
                  <c:v>270.0</c:v>
                </c:pt>
                <c:pt idx="679">
                  <c:v>301.0</c:v>
                </c:pt>
                <c:pt idx="680">
                  <c:v>294.0</c:v>
                </c:pt>
                <c:pt idx="681">
                  <c:v>258.0</c:v>
                </c:pt>
                <c:pt idx="682">
                  <c:v>289.0</c:v>
                </c:pt>
                <c:pt idx="683">
                  <c:v>279.0</c:v>
                </c:pt>
                <c:pt idx="684">
                  <c:v>319.0</c:v>
                </c:pt>
                <c:pt idx="685">
                  <c:v>332.0</c:v>
                </c:pt>
                <c:pt idx="686">
                  <c:v>317.0</c:v>
                </c:pt>
                <c:pt idx="687">
                  <c:v>341.0</c:v>
                </c:pt>
                <c:pt idx="688">
                  <c:v>325.0</c:v>
                </c:pt>
                <c:pt idx="689">
                  <c:v>294.0</c:v>
                </c:pt>
                <c:pt idx="690">
                  <c:v>297.0</c:v>
                </c:pt>
                <c:pt idx="691">
                  <c:v>290.0</c:v>
                </c:pt>
                <c:pt idx="692">
                  <c:v>279.0</c:v>
                </c:pt>
                <c:pt idx="693">
                  <c:v>284.0</c:v>
                </c:pt>
                <c:pt idx="694">
                  <c:v>283.0</c:v>
                </c:pt>
                <c:pt idx="695">
                  <c:v>255.0</c:v>
                </c:pt>
                <c:pt idx="696">
                  <c:v>221.0</c:v>
                </c:pt>
                <c:pt idx="697">
                  <c:v>247.0</c:v>
                </c:pt>
                <c:pt idx="698">
                  <c:v>210.0</c:v>
                </c:pt>
                <c:pt idx="699">
                  <c:v>213.0</c:v>
                </c:pt>
                <c:pt idx="700">
                  <c:v>252.0</c:v>
                </c:pt>
                <c:pt idx="701">
                  <c:v>216.0</c:v>
                </c:pt>
                <c:pt idx="702">
                  <c:v>232.0</c:v>
                </c:pt>
                <c:pt idx="703">
                  <c:v>268.0</c:v>
                </c:pt>
                <c:pt idx="704">
                  <c:v>260.0</c:v>
                </c:pt>
                <c:pt idx="705">
                  <c:v>271.0</c:v>
                </c:pt>
                <c:pt idx="706">
                  <c:v>259.0</c:v>
                </c:pt>
                <c:pt idx="707">
                  <c:v>260.0</c:v>
                </c:pt>
                <c:pt idx="708">
                  <c:v>267.0</c:v>
                </c:pt>
                <c:pt idx="709">
                  <c:v>246.0</c:v>
                </c:pt>
                <c:pt idx="710">
                  <c:v>246.0</c:v>
                </c:pt>
                <c:pt idx="711">
                  <c:v>232.0</c:v>
                </c:pt>
                <c:pt idx="712">
                  <c:v>242.0</c:v>
                </c:pt>
                <c:pt idx="713">
                  <c:v>224.0</c:v>
                </c:pt>
                <c:pt idx="714">
                  <c:v>210.0</c:v>
                </c:pt>
                <c:pt idx="715">
                  <c:v>236.0</c:v>
                </c:pt>
                <c:pt idx="716">
                  <c:v>228.0</c:v>
                </c:pt>
                <c:pt idx="717">
                  <c:v>218.0</c:v>
                </c:pt>
                <c:pt idx="718">
                  <c:v>220.0</c:v>
                </c:pt>
                <c:pt idx="719">
                  <c:v>179.0</c:v>
                </c:pt>
                <c:pt idx="720">
                  <c:v>221.0</c:v>
                </c:pt>
                <c:pt idx="721">
                  <c:v>219.0</c:v>
                </c:pt>
                <c:pt idx="722">
                  <c:v>200.0</c:v>
                </c:pt>
                <c:pt idx="723">
                  <c:v>250.0</c:v>
                </c:pt>
                <c:pt idx="724">
                  <c:v>201.0</c:v>
                </c:pt>
                <c:pt idx="725">
                  <c:v>214.0</c:v>
                </c:pt>
                <c:pt idx="726">
                  <c:v>206.0</c:v>
                </c:pt>
                <c:pt idx="727">
                  <c:v>209.0</c:v>
                </c:pt>
                <c:pt idx="728">
                  <c:v>229.0</c:v>
                </c:pt>
                <c:pt idx="729">
                  <c:v>178.0</c:v>
                </c:pt>
                <c:pt idx="730">
                  <c:v>224.0</c:v>
                </c:pt>
                <c:pt idx="731">
                  <c:v>219.0</c:v>
                </c:pt>
                <c:pt idx="732">
                  <c:v>238.0</c:v>
                </c:pt>
                <c:pt idx="733">
                  <c:v>275.0</c:v>
                </c:pt>
                <c:pt idx="734">
                  <c:v>283.0</c:v>
                </c:pt>
                <c:pt idx="735">
                  <c:v>280.0</c:v>
                </c:pt>
                <c:pt idx="736">
                  <c:v>296.0</c:v>
                </c:pt>
                <c:pt idx="737">
                  <c:v>375.0</c:v>
                </c:pt>
                <c:pt idx="738">
                  <c:v>401.0</c:v>
                </c:pt>
                <c:pt idx="739">
                  <c:v>372.0</c:v>
                </c:pt>
                <c:pt idx="740">
                  <c:v>395.0</c:v>
                </c:pt>
                <c:pt idx="741">
                  <c:v>351.0</c:v>
                </c:pt>
                <c:pt idx="742">
                  <c:v>434.0</c:v>
                </c:pt>
                <c:pt idx="743">
                  <c:v>365.0</c:v>
                </c:pt>
                <c:pt idx="744">
                  <c:v>333.0</c:v>
                </c:pt>
                <c:pt idx="745">
                  <c:v>319.0</c:v>
                </c:pt>
                <c:pt idx="746">
                  <c:v>296.0</c:v>
                </c:pt>
                <c:pt idx="747">
                  <c:v>283.0</c:v>
                </c:pt>
                <c:pt idx="748">
                  <c:v>295.0</c:v>
                </c:pt>
                <c:pt idx="749">
                  <c:v>274.0</c:v>
                </c:pt>
                <c:pt idx="750">
                  <c:v>285.0</c:v>
                </c:pt>
                <c:pt idx="751">
                  <c:v>251.0</c:v>
                </c:pt>
                <c:pt idx="752">
                  <c:v>250.0</c:v>
                </c:pt>
                <c:pt idx="753">
                  <c:v>252.0</c:v>
                </c:pt>
                <c:pt idx="754">
                  <c:v>230.0</c:v>
                </c:pt>
                <c:pt idx="755">
                  <c:v>248.0</c:v>
                </c:pt>
                <c:pt idx="756">
                  <c:v>249.0</c:v>
                </c:pt>
                <c:pt idx="757">
                  <c:v>238.0</c:v>
                </c:pt>
                <c:pt idx="758">
                  <c:v>233.0</c:v>
                </c:pt>
                <c:pt idx="759">
                  <c:v>240.0</c:v>
                </c:pt>
                <c:pt idx="760">
                  <c:v>254.0</c:v>
                </c:pt>
                <c:pt idx="761">
                  <c:v>257.0</c:v>
                </c:pt>
                <c:pt idx="762">
                  <c:v>262.0</c:v>
                </c:pt>
                <c:pt idx="763">
                  <c:v>258.0</c:v>
                </c:pt>
                <c:pt idx="764">
                  <c:v>294.0</c:v>
                </c:pt>
                <c:pt idx="765">
                  <c:v>322.0</c:v>
                </c:pt>
                <c:pt idx="766">
                  <c:v>405.0</c:v>
                </c:pt>
                <c:pt idx="767">
                  <c:v>328.0</c:v>
                </c:pt>
                <c:pt idx="768">
                  <c:v>407.0</c:v>
                </c:pt>
                <c:pt idx="769">
                  <c:v>282.0</c:v>
                </c:pt>
                <c:pt idx="770">
                  <c:v>308.0</c:v>
                </c:pt>
                <c:pt idx="771">
                  <c:v>305.0</c:v>
                </c:pt>
                <c:pt idx="772">
                  <c:v>267.0</c:v>
                </c:pt>
                <c:pt idx="773">
                  <c:v>258.0</c:v>
                </c:pt>
                <c:pt idx="774">
                  <c:v>255.0</c:v>
                </c:pt>
                <c:pt idx="775">
                  <c:v>274.0</c:v>
                </c:pt>
                <c:pt idx="776">
                  <c:v>262.0</c:v>
                </c:pt>
                <c:pt idx="777">
                  <c:v>293.0</c:v>
                </c:pt>
                <c:pt idx="778">
                  <c:v>239.0</c:v>
                </c:pt>
                <c:pt idx="779">
                  <c:v>211.0</c:v>
                </c:pt>
                <c:pt idx="780">
                  <c:v>216.0</c:v>
                </c:pt>
                <c:pt idx="781">
                  <c:v>213.0</c:v>
                </c:pt>
                <c:pt idx="782">
                  <c:v>190.0</c:v>
                </c:pt>
                <c:pt idx="783">
                  <c:v>193.0</c:v>
                </c:pt>
                <c:pt idx="784">
                  <c:v>213.0</c:v>
                </c:pt>
                <c:pt idx="785">
                  <c:v>222.0</c:v>
                </c:pt>
                <c:pt idx="786">
                  <c:v>190.0</c:v>
                </c:pt>
                <c:pt idx="787">
                  <c:v>207.0</c:v>
                </c:pt>
                <c:pt idx="788">
                  <c:v>182.0</c:v>
                </c:pt>
                <c:pt idx="789">
                  <c:v>165.0</c:v>
                </c:pt>
                <c:pt idx="790">
                  <c:v>203.0</c:v>
                </c:pt>
                <c:pt idx="791">
                  <c:v>179.0</c:v>
                </c:pt>
                <c:pt idx="792">
                  <c:v>195.0</c:v>
                </c:pt>
                <c:pt idx="793">
                  <c:v>213.0</c:v>
                </c:pt>
                <c:pt idx="794">
                  <c:v>187.0</c:v>
                </c:pt>
                <c:pt idx="795">
                  <c:v>227.0</c:v>
                </c:pt>
                <c:pt idx="796">
                  <c:v>192.0</c:v>
                </c:pt>
                <c:pt idx="797">
                  <c:v>174.0</c:v>
                </c:pt>
                <c:pt idx="798">
                  <c:v>205.0</c:v>
                </c:pt>
                <c:pt idx="799">
                  <c:v>154.0</c:v>
                </c:pt>
                <c:pt idx="800">
                  <c:v>172.0</c:v>
                </c:pt>
                <c:pt idx="801">
                  <c:v>148.0</c:v>
                </c:pt>
                <c:pt idx="802">
                  <c:v>135.0</c:v>
                </c:pt>
                <c:pt idx="803">
                  <c:v>156.0</c:v>
                </c:pt>
                <c:pt idx="804">
                  <c:v>143.0</c:v>
                </c:pt>
                <c:pt idx="805">
                  <c:v>153.0</c:v>
                </c:pt>
                <c:pt idx="806">
                  <c:v>134.0</c:v>
                </c:pt>
                <c:pt idx="807">
                  <c:v>127.0</c:v>
                </c:pt>
                <c:pt idx="808">
                  <c:v>136.0</c:v>
                </c:pt>
                <c:pt idx="809">
                  <c:v>127.0</c:v>
                </c:pt>
                <c:pt idx="810">
                  <c:v>144.0</c:v>
                </c:pt>
                <c:pt idx="811">
                  <c:v>170.0</c:v>
                </c:pt>
                <c:pt idx="812">
                  <c:v>150.0</c:v>
                </c:pt>
                <c:pt idx="813">
                  <c:v>176.0</c:v>
                </c:pt>
                <c:pt idx="814">
                  <c:v>176.0</c:v>
                </c:pt>
                <c:pt idx="815">
                  <c:v>263.0</c:v>
                </c:pt>
                <c:pt idx="816">
                  <c:v>329.0</c:v>
                </c:pt>
                <c:pt idx="817">
                  <c:v>272.0</c:v>
                </c:pt>
                <c:pt idx="818">
                  <c:v>269.0</c:v>
                </c:pt>
                <c:pt idx="819">
                  <c:v>293.0</c:v>
                </c:pt>
                <c:pt idx="820">
                  <c:v>221.0</c:v>
                </c:pt>
                <c:pt idx="821">
                  <c:v>244.0</c:v>
                </c:pt>
                <c:pt idx="822">
                  <c:v>207.0</c:v>
                </c:pt>
                <c:pt idx="823">
                  <c:v>190.0</c:v>
                </c:pt>
                <c:pt idx="824">
                  <c:v>155.0</c:v>
                </c:pt>
                <c:pt idx="825">
                  <c:v>158.0</c:v>
                </c:pt>
                <c:pt idx="826">
                  <c:v>142.0</c:v>
                </c:pt>
                <c:pt idx="827">
                  <c:v>145.0</c:v>
                </c:pt>
                <c:pt idx="828">
                  <c:v>158.0</c:v>
                </c:pt>
                <c:pt idx="829">
                  <c:v>150.0</c:v>
                </c:pt>
                <c:pt idx="830">
                  <c:v>142.0</c:v>
                </c:pt>
                <c:pt idx="831">
                  <c:v>135.0</c:v>
                </c:pt>
                <c:pt idx="832">
                  <c:v>108.0</c:v>
                </c:pt>
                <c:pt idx="833">
                  <c:v>127.0</c:v>
                </c:pt>
                <c:pt idx="834">
                  <c:v>126.0</c:v>
                </c:pt>
                <c:pt idx="835">
                  <c:v>143.0</c:v>
                </c:pt>
                <c:pt idx="836">
                  <c:v>154.0</c:v>
                </c:pt>
                <c:pt idx="837">
                  <c:v>125.0</c:v>
                </c:pt>
                <c:pt idx="838">
                  <c:v>167.0</c:v>
                </c:pt>
                <c:pt idx="839">
                  <c:v>145.0</c:v>
                </c:pt>
                <c:pt idx="840">
                  <c:v>139.0</c:v>
                </c:pt>
                <c:pt idx="841">
                  <c:v>129.0</c:v>
                </c:pt>
                <c:pt idx="842">
                  <c:v>109.0</c:v>
                </c:pt>
                <c:pt idx="843">
                  <c:v>110.0</c:v>
                </c:pt>
                <c:pt idx="844">
                  <c:v>112.0</c:v>
                </c:pt>
                <c:pt idx="845">
                  <c:v>101.0</c:v>
                </c:pt>
                <c:pt idx="846">
                  <c:v>121.0</c:v>
                </c:pt>
                <c:pt idx="847">
                  <c:v>98.6</c:v>
                </c:pt>
                <c:pt idx="848">
                  <c:v>98.2</c:v>
                </c:pt>
                <c:pt idx="849">
                  <c:v>125.0</c:v>
                </c:pt>
                <c:pt idx="850">
                  <c:v>124.0</c:v>
                </c:pt>
                <c:pt idx="851">
                  <c:v>117.0</c:v>
                </c:pt>
                <c:pt idx="852">
                  <c:v>107.0</c:v>
                </c:pt>
                <c:pt idx="853">
                  <c:v>108.0</c:v>
                </c:pt>
                <c:pt idx="854">
                  <c:v>123.0</c:v>
                </c:pt>
                <c:pt idx="855">
                  <c:v>96.8</c:v>
                </c:pt>
                <c:pt idx="856">
                  <c:v>109.0</c:v>
                </c:pt>
                <c:pt idx="857">
                  <c:v>104.0</c:v>
                </c:pt>
                <c:pt idx="858">
                  <c:v>88.3</c:v>
                </c:pt>
                <c:pt idx="859">
                  <c:v>79.8</c:v>
                </c:pt>
                <c:pt idx="860">
                  <c:v>108.0</c:v>
                </c:pt>
                <c:pt idx="861">
                  <c:v>100.0</c:v>
                </c:pt>
                <c:pt idx="862">
                  <c:v>85.1</c:v>
                </c:pt>
                <c:pt idx="863">
                  <c:v>87.5</c:v>
                </c:pt>
                <c:pt idx="864">
                  <c:v>85.7</c:v>
                </c:pt>
                <c:pt idx="865">
                  <c:v>88.5</c:v>
                </c:pt>
                <c:pt idx="866">
                  <c:v>78.5</c:v>
                </c:pt>
                <c:pt idx="867">
                  <c:v>89.9</c:v>
                </c:pt>
                <c:pt idx="868">
                  <c:v>74.3</c:v>
                </c:pt>
                <c:pt idx="869">
                  <c:v>86.1</c:v>
                </c:pt>
                <c:pt idx="870">
                  <c:v>81.7</c:v>
                </c:pt>
                <c:pt idx="871">
                  <c:v>70.8</c:v>
                </c:pt>
                <c:pt idx="872">
                  <c:v>83.0</c:v>
                </c:pt>
                <c:pt idx="873">
                  <c:v>76.9</c:v>
                </c:pt>
                <c:pt idx="874">
                  <c:v>73.6</c:v>
                </c:pt>
                <c:pt idx="875">
                  <c:v>75.2</c:v>
                </c:pt>
                <c:pt idx="876">
                  <c:v>68.7</c:v>
                </c:pt>
                <c:pt idx="877">
                  <c:v>83.0</c:v>
                </c:pt>
                <c:pt idx="878">
                  <c:v>72.8</c:v>
                </c:pt>
                <c:pt idx="879">
                  <c:v>72.4</c:v>
                </c:pt>
                <c:pt idx="880">
                  <c:v>71.8</c:v>
                </c:pt>
                <c:pt idx="881">
                  <c:v>53.3</c:v>
                </c:pt>
                <c:pt idx="882">
                  <c:v>65.8</c:v>
                </c:pt>
                <c:pt idx="883">
                  <c:v>53.3</c:v>
                </c:pt>
                <c:pt idx="884">
                  <c:v>64.9</c:v>
                </c:pt>
                <c:pt idx="885">
                  <c:v>60.1</c:v>
                </c:pt>
                <c:pt idx="886">
                  <c:v>47.6</c:v>
                </c:pt>
                <c:pt idx="887">
                  <c:v>66.8</c:v>
                </c:pt>
                <c:pt idx="888">
                  <c:v>70.5</c:v>
                </c:pt>
                <c:pt idx="889">
                  <c:v>72.8</c:v>
                </c:pt>
                <c:pt idx="890">
                  <c:v>81.7</c:v>
                </c:pt>
                <c:pt idx="891">
                  <c:v>70.1</c:v>
                </c:pt>
                <c:pt idx="892">
                  <c:v>76.0</c:v>
                </c:pt>
                <c:pt idx="893">
                  <c:v>93.3</c:v>
                </c:pt>
                <c:pt idx="894">
                  <c:v>97.3</c:v>
                </c:pt>
                <c:pt idx="895">
                  <c:v>102.0</c:v>
                </c:pt>
                <c:pt idx="896">
                  <c:v>95.9</c:v>
                </c:pt>
                <c:pt idx="897">
                  <c:v>103.0</c:v>
                </c:pt>
                <c:pt idx="898">
                  <c:v>88.9</c:v>
                </c:pt>
                <c:pt idx="899">
                  <c:v>86.7</c:v>
                </c:pt>
                <c:pt idx="900">
                  <c:v>87.5</c:v>
                </c:pt>
                <c:pt idx="901">
                  <c:v>81.3</c:v>
                </c:pt>
                <c:pt idx="902">
                  <c:v>88.1</c:v>
                </c:pt>
                <c:pt idx="903">
                  <c:v>91.0</c:v>
                </c:pt>
                <c:pt idx="904">
                  <c:v>84.5</c:v>
                </c:pt>
                <c:pt idx="905">
                  <c:v>80.0</c:v>
                </c:pt>
                <c:pt idx="906">
                  <c:v>67.6</c:v>
                </c:pt>
                <c:pt idx="907">
                  <c:v>73.3</c:v>
                </c:pt>
                <c:pt idx="908">
                  <c:v>66.1</c:v>
                </c:pt>
                <c:pt idx="909">
                  <c:v>58.6</c:v>
                </c:pt>
                <c:pt idx="910">
                  <c:v>73.3</c:v>
                </c:pt>
                <c:pt idx="911">
                  <c:v>57.8</c:v>
                </c:pt>
                <c:pt idx="912">
                  <c:v>72.4</c:v>
                </c:pt>
                <c:pt idx="913">
                  <c:v>71.4</c:v>
                </c:pt>
                <c:pt idx="914">
                  <c:v>62.8</c:v>
                </c:pt>
                <c:pt idx="915">
                  <c:v>78.9</c:v>
                </c:pt>
                <c:pt idx="916">
                  <c:v>52.1</c:v>
                </c:pt>
                <c:pt idx="917">
                  <c:v>63.8</c:v>
                </c:pt>
                <c:pt idx="918">
                  <c:v>54.8</c:v>
                </c:pt>
                <c:pt idx="919">
                  <c:v>58.1</c:v>
                </c:pt>
                <c:pt idx="920">
                  <c:v>61.2</c:v>
                </c:pt>
                <c:pt idx="921">
                  <c:v>42.9</c:v>
                </c:pt>
                <c:pt idx="922">
                  <c:v>56.5</c:v>
                </c:pt>
                <c:pt idx="923">
                  <c:v>61.2</c:v>
                </c:pt>
                <c:pt idx="924">
                  <c:v>48.6</c:v>
                </c:pt>
                <c:pt idx="925">
                  <c:v>57.4</c:v>
                </c:pt>
                <c:pt idx="926">
                  <c:v>51.3</c:v>
                </c:pt>
                <c:pt idx="927">
                  <c:v>56.4</c:v>
                </c:pt>
                <c:pt idx="928">
                  <c:v>54.5</c:v>
                </c:pt>
                <c:pt idx="929">
                  <c:v>44.9</c:v>
                </c:pt>
                <c:pt idx="930">
                  <c:v>59.2</c:v>
                </c:pt>
                <c:pt idx="931">
                  <c:v>50.6</c:v>
                </c:pt>
                <c:pt idx="932">
                  <c:v>56.4</c:v>
                </c:pt>
                <c:pt idx="933">
                  <c:v>61.1</c:v>
                </c:pt>
                <c:pt idx="934">
                  <c:v>39.5</c:v>
                </c:pt>
                <c:pt idx="935">
                  <c:v>58.3</c:v>
                </c:pt>
                <c:pt idx="936">
                  <c:v>52.8</c:v>
                </c:pt>
                <c:pt idx="937">
                  <c:v>45.8</c:v>
                </c:pt>
                <c:pt idx="938">
                  <c:v>44.9</c:v>
                </c:pt>
                <c:pt idx="939">
                  <c:v>37.4</c:v>
                </c:pt>
                <c:pt idx="940">
                  <c:v>45.2</c:v>
                </c:pt>
                <c:pt idx="941">
                  <c:v>96.8</c:v>
                </c:pt>
                <c:pt idx="942">
                  <c:v>93.8</c:v>
                </c:pt>
                <c:pt idx="943">
                  <c:v>63.0</c:v>
                </c:pt>
                <c:pt idx="944">
                  <c:v>39.6</c:v>
                </c:pt>
                <c:pt idx="945">
                  <c:v>45.3</c:v>
                </c:pt>
                <c:pt idx="946">
                  <c:v>37.1</c:v>
                </c:pt>
                <c:pt idx="947">
                  <c:v>38.5</c:v>
                </c:pt>
                <c:pt idx="948">
                  <c:v>48.8</c:v>
                </c:pt>
                <c:pt idx="949">
                  <c:v>41.5</c:v>
                </c:pt>
                <c:pt idx="950">
                  <c:v>44.0</c:v>
                </c:pt>
                <c:pt idx="951">
                  <c:v>40.1</c:v>
                </c:pt>
                <c:pt idx="952">
                  <c:v>43.1</c:v>
                </c:pt>
                <c:pt idx="953">
                  <c:v>44.1</c:v>
                </c:pt>
                <c:pt idx="954">
                  <c:v>45.5</c:v>
                </c:pt>
                <c:pt idx="955">
                  <c:v>43.6</c:v>
                </c:pt>
                <c:pt idx="956">
                  <c:v>52.0</c:v>
                </c:pt>
                <c:pt idx="957">
                  <c:v>44.0</c:v>
                </c:pt>
                <c:pt idx="958">
                  <c:v>53.7</c:v>
                </c:pt>
                <c:pt idx="959">
                  <c:v>51.9</c:v>
                </c:pt>
                <c:pt idx="960">
                  <c:v>42.7</c:v>
                </c:pt>
                <c:pt idx="961">
                  <c:v>38.2</c:v>
                </c:pt>
                <c:pt idx="962">
                  <c:v>34.3</c:v>
                </c:pt>
                <c:pt idx="963">
                  <c:v>46.8</c:v>
                </c:pt>
                <c:pt idx="964">
                  <c:v>36.9</c:v>
                </c:pt>
                <c:pt idx="965">
                  <c:v>35.9</c:v>
                </c:pt>
                <c:pt idx="966">
                  <c:v>49.7</c:v>
                </c:pt>
                <c:pt idx="967">
                  <c:v>67.5</c:v>
                </c:pt>
                <c:pt idx="968">
                  <c:v>74.1</c:v>
                </c:pt>
                <c:pt idx="969">
                  <c:v>93.1</c:v>
                </c:pt>
                <c:pt idx="970">
                  <c:v>81.7</c:v>
                </c:pt>
                <c:pt idx="971">
                  <c:v>87.1</c:v>
                </c:pt>
                <c:pt idx="972">
                  <c:v>102.0</c:v>
                </c:pt>
                <c:pt idx="973">
                  <c:v>122.0</c:v>
                </c:pt>
                <c:pt idx="974">
                  <c:v>103.0</c:v>
                </c:pt>
                <c:pt idx="975">
                  <c:v>135.0</c:v>
                </c:pt>
                <c:pt idx="976">
                  <c:v>113.0</c:v>
                </c:pt>
                <c:pt idx="977">
                  <c:v>108.0</c:v>
                </c:pt>
                <c:pt idx="978">
                  <c:v>97.9</c:v>
                </c:pt>
                <c:pt idx="979">
                  <c:v>103.0</c:v>
                </c:pt>
                <c:pt idx="980">
                  <c:v>88.1</c:v>
                </c:pt>
                <c:pt idx="981">
                  <c:v>84.9</c:v>
                </c:pt>
                <c:pt idx="982">
                  <c:v>95.1</c:v>
                </c:pt>
                <c:pt idx="983">
                  <c:v>75.7</c:v>
                </c:pt>
                <c:pt idx="984">
                  <c:v>73.3</c:v>
                </c:pt>
                <c:pt idx="985">
                  <c:v>86.1</c:v>
                </c:pt>
                <c:pt idx="986">
                  <c:v>84.5</c:v>
                </c:pt>
                <c:pt idx="987">
                  <c:v>72.9</c:v>
                </c:pt>
                <c:pt idx="988">
                  <c:v>77.1</c:v>
                </c:pt>
                <c:pt idx="989">
                  <c:v>71.0</c:v>
                </c:pt>
                <c:pt idx="990">
                  <c:v>89.7</c:v>
                </c:pt>
                <c:pt idx="991">
                  <c:v>71.8</c:v>
                </c:pt>
                <c:pt idx="992">
                  <c:v>85.3</c:v>
                </c:pt>
                <c:pt idx="993">
                  <c:v>75.0</c:v>
                </c:pt>
                <c:pt idx="994">
                  <c:v>75.5</c:v>
                </c:pt>
                <c:pt idx="995">
                  <c:v>84.1</c:v>
                </c:pt>
                <c:pt idx="996">
                  <c:v>59.2</c:v>
                </c:pt>
                <c:pt idx="997">
                  <c:v>86.9</c:v>
                </c:pt>
                <c:pt idx="998">
                  <c:v>86.7</c:v>
                </c:pt>
                <c:pt idx="999">
                  <c:v>93.5</c:v>
                </c:pt>
                <c:pt idx="1000">
                  <c:v>91.2</c:v>
                </c:pt>
                <c:pt idx="1001">
                  <c:v>91.6</c:v>
                </c:pt>
                <c:pt idx="1002">
                  <c:v>74.0</c:v>
                </c:pt>
                <c:pt idx="1003">
                  <c:v>77.6</c:v>
                </c:pt>
                <c:pt idx="1004">
                  <c:v>71.4</c:v>
                </c:pt>
                <c:pt idx="1005">
                  <c:v>74.6</c:v>
                </c:pt>
                <c:pt idx="1006">
                  <c:v>68.4</c:v>
                </c:pt>
                <c:pt idx="1007">
                  <c:v>74.8</c:v>
                </c:pt>
                <c:pt idx="1008">
                  <c:v>111.0</c:v>
                </c:pt>
                <c:pt idx="1009">
                  <c:v>80.9</c:v>
                </c:pt>
                <c:pt idx="1010">
                  <c:v>148.0</c:v>
                </c:pt>
                <c:pt idx="1011">
                  <c:v>298.0</c:v>
                </c:pt>
                <c:pt idx="1012">
                  <c:v>785.0</c:v>
                </c:pt>
                <c:pt idx="1013">
                  <c:v>1220.0</c:v>
                </c:pt>
                <c:pt idx="1014">
                  <c:v>416.0</c:v>
                </c:pt>
                <c:pt idx="1015">
                  <c:v>348.0</c:v>
                </c:pt>
                <c:pt idx="1016">
                  <c:v>218.0</c:v>
                </c:pt>
                <c:pt idx="1017">
                  <c:v>117.0</c:v>
                </c:pt>
                <c:pt idx="1018">
                  <c:v>156.0</c:v>
                </c:pt>
                <c:pt idx="1019">
                  <c:v>117.0</c:v>
                </c:pt>
                <c:pt idx="1020">
                  <c:v>134.0</c:v>
                </c:pt>
                <c:pt idx="1021">
                  <c:v>124.0</c:v>
                </c:pt>
                <c:pt idx="1022">
                  <c:v>120.0</c:v>
                </c:pt>
                <c:pt idx="1023">
                  <c:v>131.0</c:v>
                </c:pt>
                <c:pt idx="1024">
                  <c:v>111.0</c:v>
                </c:pt>
                <c:pt idx="1025">
                  <c:v>103.0</c:v>
                </c:pt>
                <c:pt idx="1026">
                  <c:v>93.8</c:v>
                </c:pt>
                <c:pt idx="1027">
                  <c:v>75.3</c:v>
                </c:pt>
                <c:pt idx="1028">
                  <c:v>87.9</c:v>
                </c:pt>
                <c:pt idx="1029">
                  <c:v>87.1</c:v>
                </c:pt>
                <c:pt idx="1030">
                  <c:v>99.1</c:v>
                </c:pt>
                <c:pt idx="1031">
                  <c:v>95.9</c:v>
                </c:pt>
                <c:pt idx="1032">
                  <c:v>71.8</c:v>
                </c:pt>
                <c:pt idx="1033">
                  <c:v>108.0</c:v>
                </c:pt>
                <c:pt idx="1034">
                  <c:v>131.0</c:v>
                </c:pt>
                <c:pt idx="1035">
                  <c:v>96.8</c:v>
                </c:pt>
                <c:pt idx="1036">
                  <c:v>239.0</c:v>
                </c:pt>
                <c:pt idx="1037">
                  <c:v>161.0</c:v>
                </c:pt>
                <c:pt idx="1038">
                  <c:v>263.0</c:v>
                </c:pt>
                <c:pt idx="1039">
                  <c:v>358.0</c:v>
                </c:pt>
                <c:pt idx="1040">
                  <c:v>126.0</c:v>
                </c:pt>
                <c:pt idx="1041">
                  <c:v>210.0</c:v>
                </c:pt>
                <c:pt idx="1042">
                  <c:v>121.0</c:v>
                </c:pt>
                <c:pt idx="1043">
                  <c:v>109.0</c:v>
                </c:pt>
                <c:pt idx="1044">
                  <c:v>130.0</c:v>
                </c:pt>
                <c:pt idx="1045">
                  <c:v>66.8</c:v>
                </c:pt>
                <c:pt idx="1046">
                  <c:v>110.0</c:v>
                </c:pt>
                <c:pt idx="1047">
                  <c:v>82.0</c:v>
                </c:pt>
                <c:pt idx="1048">
                  <c:v>74.1</c:v>
                </c:pt>
                <c:pt idx="1049">
                  <c:v>88.1</c:v>
                </c:pt>
                <c:pt idx="1050">
                  <c:v>36.7</c:v>
                </c:pt>
                <c:pt idx="1051">
                  <c:v>71.0</c:v>
                </c:pt>
                <c:pt idx="1052">
                  <c:v>90.2</c:v>
                </c:pt>
                <c:pt idx="1053">
                  <c:v>85.5</c:v>
                </c:pt>
                <c:pt idx="1054">
                  <c:v>78.2</c:v>
                </c:pt>
                <c:pt idx="1055">
                  <c:v>48.2</c:v>
                </c:pt>
                <c:pt idx="1056">
                  <c:v>62.4</c:v>
                </c:pt>
                <c:pt idx="1057">
                  <c:v>63.5</c:v>
                </c:pt>
                <c:pt idx="1058">
                  <c:v>50.8</c:v>
                </c:pt>
                <c:pt idx="1059">
                  <c:v>68.5</c:v>
                </c:pt>
                <c:pt idx="1060">
                  <c:v>58.3</c:v>
                </c:pt>
                <c:pt idx="1061">
                  <c:v>64.6</c:v>
                </c:pt>
                <c:pt idx="1062">
                  <c:v>157.0</c:v>
                </c:pt>
                <c:pt idx="1063">
                  <c:v>81.3</c:v>
                </c:pt>
                <c:pt idx="1064">
                  <c:v>234.0</c:v>
                </c:pt>
                <c:pt idx="1065">
                  <c:v>169.0</c:v>
                </c:pt>
                <c:pt idx="1066">
                  <c:v>205.0</c:v>
                </c:pt>
                <c:pt idx="1067">
                  <c:v>395.0</c:v>
                </c:pt>
                <c:pt idx="1068">
                  <c:v>157.0</c:v>
                </c:pt>
                <c:pt idx="1069">
                  <c:v>296.0</c:v>
                </c:pt>
                <c:pt idx="1070">
                  <c:v>135.0</c:v>
                </c:pt>
                <c:pt idx="1071">
                  <c:v>228.0</c:v>
                </c:pt>
                <c:pt idx="1072">
                  <c:v>182.0</c:v>
                </c:pt>
                <c:pt idx="1073">
                  <c:v>101.0</c:v>
                </c:pt>
                <c:pt idx="1074">
                  <c:v>137.0</c:v>
                </c:pt>
                <c:pt idx="1075">
                  <c:v>168.0</c:v>
                </c:pt>
                <c:pt idx="1076">
                  <c:v>141.0</c:v>
                </c:pt>
                <c:pt idx="1077">
                  <c:v>160.0</c:v>
                </c:pt>
                <c:pt idx="1078">
                  <c:v>107.0</c:v>
                </c:pt>
                <c:pt idx="1079">
                  <c:v>131.0</c:v>
                </c:pt>
                <c:pt idx="1080">
                  <c:v>134.0</c:v>
                </c:pt>
                <c:pt idx="1081">
                  <c:v>104.0</c:v>
                </c:pt>
                <c:pt idx="1082">
                  <c:v>134.0</c:v>
                </c:pt>
                <c:pt idx="1083">
                  <c:v>80.5</c:v>
                </c:pt>
                <c:pt idx="1084">
                  <c:v>109.0</c:v>
                </c:pt>
                <c:pt idx="1085">
                  <c:v>113.0</c:v>
                </c:pt>
                <c:pt idx="1086">
                  <c:v>99.3</c:v>
                </c:pt>
                <c:pt idx="1087">
                  <c:v>146.0</c:v>
                </c:pt>
                <c:pt idx="1088">
                  <c:v>80.7</c:v>
                </c:pt>
                <c:pt idx="1089">
                  <c:v>107.0</c:v>
                </c:pt>
                <c:pt idx="1090">
                  <c:v>112.0</c:v>
                </c:pt>
                <c:pt idx="1091">
                  <c:v>58.6</c:v>
                </c:pt>
                <c:pt idx="1092">
                  <c:v>87.5</c:v>
                </c:pt>
                <c:pt idx="1093">
                  <c:v>104.0</c:v>
                </c:pt>
                <c:pt idx="1094">
                  <c:v>172.0</c:v>
                </c:pt>
                <c:pt idx="1095">
                  <c:v>151.0</c:v>
                </c:pt>
                <c:pt idx="1096">
                  <c:v>76.2</c:v>
                </c:pt>
                <c:pt idx="1097">
                  <c:v>120.0</c:v>
                </c:pt>
                <c:pt idx="1098">
                  <c:v>120.0</c:v>
                </c:pt>
                <c:pt idx="1099">
                  <c:v>81.1</c:v>
                </c:pt>
                <c:pt idx="1100">
                  <c:v>141.0</c:v>
                </c:pt>
                <c:pt idx="1101">
                  <c:v>106.0</c:v>
                </c:pt>
                <c:pt idx="1102">
                  <c:v>98.4</c:v>
                </c:pt>
                <c:pt idx="1103">
                  <c:v>107.0</c:v>
                </c:pt>
                <c:pt idx="1104">
                  <c:v>80.0</c:v>
                </c:pt>
                <c:pt idx="1105">
                  <c:v>118.0</c:v>
                </c:pt>
                <c:pt idx="1106">
                  <c:v>87.3</c:v>
                </c:pt>
                <c:pt idx="1107">
                  <c:v>69.5</c:v>
                </c:pt>
                <c:pt idx="1108">
                  <c:v>95.7</c:v>
                </c:pt>
                <c:pt idx="1109">
                  <c:v>86.9</c:v>
                </c:pt>
                <c:pt idx="1110">
                  <c:v>132.0</c:v>
                </c:pt>
                <c:pt idx="1111">
                  <c:v>115.0</c:v>
                </c:pt>
                <c:pt idx="1112">
                  <c:v>64.6</c:v>
                </c:pt>
                <c:pt idx="1113">
                  <c:v>86.7</c:v>
                </c:pt>
                <c:pt idx="1114">
                  <c:v>76.0</c:v>
                </c:pt>
                <c:pt idx="1115">
                  <c:v>92.9</c:v>
                </c:pt>
                <c:pt idx="1116">
                  <c:v>93.8</c:v>
                </c:pt>
                <c:pt idx="1117">
                  <c:v>50.2</c:v>
                </c:pt>
                <c:pt idx="1118">
                  <c:v>97.9</c:v>
                </c:pt>
                <c:pt idx="1119">
                  <c:v>76.6</c:v>
                </c:pt>
                <c:pt idx="1120">
                  <c:v>70.3</c:v>
                </c:pt>
                <c:pt idx="1121">
                  <c:v>92.0</c:v>
                </c:pt>
                <c:pt idx="1122">
                  <c:v>37.1</c:v>
                </c:pt>
                <c:pt idx="1123">
                  <c:v>80.2</c:v>
                </c:pt>
                <c:pt idx="1124">
                  <c:v>55.5</c:v>
                </c:pt>
                <c:pt idx="1125">
                  <c:v>47.2</c:v>
                </c:pt>
                <c:pt idx="1126">
                  <c:v>90.6</c:v>
                </c:pt>
                <c:pt idx="1127">
                  <c:v>63.2</c:v>
                </c:pt>
                <c:pt idx="1128">
                  <c:v>53.8</c:v>
                </c:pt>
                <c:pt idx="1129">
                  <c:v>60.0</c:v>
                </c:pt>
                <c:pt idx="1130">
                  <c:v>52.6</c:v>
                </c:pt>
                <c:pt idx="1131">
                  <c:v>57.5</c:v>
                </c:pt>
                <c:pt idx="1132">
                  <c:v>62.1</c:v>
                </c:pt>
                <c:pt idx="1133">
                  <c:v>72.8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&gt; 5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Sheet1!$D$2:$D$1135</c:f>
              <c:numCache>
                <c:formatCode>General</c:formatCode>
                <c:ptCount val="1134"/>
                <c:pt idx="0">
                  <c:v>51.4</c:v>
                </c:pt>
                <c:pt idx="1">
                  <c:v>68.1</c:v>
                </c:pt>
                <c:pt idx="2">
                  <c:v>47.0</c:v>
                </c:pt>
                <c:pt idx="3">
                  <c:v>54.6</c:v>
                </c:pt>
                <c:pt idx="4">
                  <c:v>71.9</c:v>
                </c:pt>
                <c:pt idx="5">
                  <c:v>37.0</c:v>
                </c:pt>
                <c:pt idx="6">
                  <c:v>59.4</c:v>
                </c:pt>
                <c:pt idx="7">
                  <c:v>46.5</c:v>
                </c:pt>
                <c:pt idx="8">
                  <c:v>46.7</c:v>
                </c:pt>
                <c:pt idx="9">
                  <c:v>64.7</c:v>
                </c:pt>
                <c:pt idx="10">
                  <c:v>32.0</c:v>
                </c:pt>
                <c:pt idx="11">
                  <c:v>53.8</c:v>
                </c:pt>
                <c:pt idx="12">
                  <c:v>50.2</c:v>
                </c:pt>
                <c:pt idx="13">
                  <c:v>42.1</c:v>
                </c:pt>
                <c:pt idx="14">
                  <c:v>56.9</c:v>
                </c:pt>
                <c:pt idx="15">
                  <c:v>31.9</c:v>
                </c:pt>
                <c:pt idx="16">
                  <c:v>54.5</c:v>
                </c:pt>
                <c:pt idx="17">
                  <c:v>55.8</c:v>
                </c:pt>
                <c:pt idx="18">
                  <c:v>38.2</c:v>
                </c:pt>
                <c:pt idx="19">
                  <c:v>66.1</c:v>
                </c:pt>
                <c:pt idx="20">
                  <c:v>40.3</c:v>
                </c:pt>
                <c:pt idx="21">
                  <c:v>56.4</c:v>
                </c:pt>
                <c:pt idx="22">
                  <c:v>59.2</c:v>
                </c:pt>
                <c:pt idx="23">
                  <c:v>44.4</c:v>
                </c:pt>
                <c:pt idx="24">
                  <c:v>62.1</c:v>
                </c:pt>
                <c:pt idx="25">
                  <c:v>39.5</c:v>
                </c:pt>
                <c:pt idx="26">
                  <c:v>48.6</c:v>
                </c:pt>
                <c:pt idx="27">
                  <c:v>48.1</c:v>
                </c:pt>
                <c:pt idx="28">
                  <c:v>38.9</c:v>
                </c:pt>
                <c:pt idx="29">
                  <c:v>65.2</c:v>
                </c:pt>
                <c:pt idx="30">
                  <c:v>42.3</c:v>
                </c:pt>
                <c:pt idx="31">
                  <c:v>52.5</c:v>
                </c:pt>
                <c:pt idx="32">
                  <c:v>58.7</c:v>
                </c:pt>
                <c:pt idx="33">
                  <c:v>38.2</c:v>
                </c:pt>
                <c:pt idx="34">
                  <c:v>65.6</c:v>
                </c:pt>
                <c:pt idx="35">
                  <c:v>39.3</c:v>
                </c:pt>
                <c:pt idx="36">
                  <c:v>60.5</c:v>
                </c:pt>
                <c:pt idx="37">
                  <c:v>58.3</c:v>
                </c:pt>
                <c:pt idx="38">
                  <c:v>30.6</c:v>
                </c:pt>
                <c:pt idx="39">
                  <c:v>55.1</c:v>
                </c:pt>
                <c:pt idx="40">
                  <c:v>35.7</c:v>
                </c:pt>
                <c:pt idx="41">
                  <c:v>50.2</c:v>
                </c:pt>
                <c:pt idx="42">
                  <c:v>55.5</c:v>
                </c:pt>
                <c:pt idx="43">
                  <c:v>29.8</c:v>
                </c:pt>
                <c:pt idx="44">
                  <c:v>54.8</c:v>
                </c:pt>
                <c:pt idx="45">
                  <c:v>33.0</c:v>
                </c:pt>
                <c:pt idx="46">
                  <c:v>34.9</c:v>
                </c:pt>
                <c:pt idx="47">
                  <c:v>47.6</c:v>
                </c:pt>
                <c:pt idx="48">
                  <c:v>19.3</c:v>
                </c:pt>
                <c:pt idx="49">
                  <c:v>53.0</c:v>
                </c:pt>
                <c:pt idx="50">
                  <c:v>30.1</c:v>
                </c:pt>
                <c:pt idx="51">
                  <c:v>32.1</c:v>
                </c:pt>
                <c:pt idx="52">
                  <c:v>51.1</c:v>
                </c:pt>
                <c:pt idx="53">
                  <c:v>23.2</c:v>
                </c:pt>
                <c:pt idx="54">
                  <c:v>52.4</c:v>
                </c:pt>
                <c:pt idx="55">
                  <c:v>36.8</c:v>
                </c:pt>
                <c:pt idx="56">
                  <c:v>26.4</c:v>
                </c:pt>
                <c:pt idx="57">
                  <c:v>58.1</c:v>
                </c:pt>
                <c:pt idx="58">
                  <c:v>21.0</c:v>
                </c:pt>
                <c:pt idx="59">
                  <c:v>42.5</c:v>
                </c:pt>
                <c:pt idx="60">
                  <c:v>41.4</c:v>
                </c:pt>
                <c:pt idx="61">
                  <c:v>30.6</c:v>
                </c:pt>
                <c:pt idx="62">
                  <c:v>52.8</c:v>
                </c:pt>
                <c:pt idx="63">
                  <c:v>25.2</c:v>
                </c:pt>
                <c:pt idx="64">
                  <c:v>42.6</c:v>
                </c:pt>
                <c:pt idx="65">
                  <c:v>49.3</c:v>
                </c:pt>
                <c:pt idx="66">
                  <c:v>24.3</c:v>
                </c:pt>
                <c:pt idx="67">
                  <c:v>56.5</c:v>
                </c:pt>
                <c:pt idx="68">
                  <c:v>30.4</c:v>
                </c:pt>
                <c:pt idx="69">
                  <c:v>43.4</c:v>
                </c:pt>
                <c:pt idx="70">
                  <c:v>50.0</c:v>
                </c:pt>
                <c:pt idx="71">
                  <c:v>25.6</c:v>
                </c:pt>
                <c:pt idx="72">
                  <c:v>57.1</c:v>
                </c:pt>
                <c:pt idx="73">
                  <c:v>34.4</c:v>
                </c:pt>
                <c:pt idx="74">
                  <c:v>39.3</c:v>
                </c:pt>
                <c:pt idx="75">
                  <c:v>57.9</c:v>
                </c:pt>
                <c:pt idx="76">
                  <c:v>24.9</c:v>
                </c:pt>
                <c:pt idx="77">
                  <c:v>61.2</c:v>
                </c:pt>
                <c:pt idx="78">
                  <c:v>36.5</c:v>
                </c:pt>
                <c:pt idx="79">
                  <c:v>48.3</c:v>
                </c:pt>
                <c:pt idx="80">
                  <c:v>312.0</c:v>
                </c:pt>
                <c:pt idx="81">
                  <c:v>679.0</c:v>
                </c:pt>
                <c:pt idx="82">
                  <c:v>1110.0</c:v>
                </c:pt>
                <c:pt idx="83">
                  <c:v>1210.0</c:v>
                </c:pt>
                <c:pt idx="84">
                  <c:v>1180.0</c:v>
                </c:pt>
                <c:pt idx="85">
                  <c:v>1100.0</c:v>
                </c:pt>
                <c:pt idx="86">
                  <c:v>927.0</c:v>
                </c:pt>
                <c:pt idx="87">
                  <c:v>1040.0</c:v>
                </c:pt>
                <c:pt idx="88">
                  <c:v>1170.0</c:v>
                </c:pt>
                <c:pt idx="89">
                  <c:v>1190.0</c:v>
                </c:pt>
                <c:pt idx="90">
                  <c:v>1610.0</c:v>
                </c:pt>
                <c:pt idx="91">
                  <c:v>1370.0</c:v>
                </c:pt>
                <c:pt idx="92">
                  <c:v>1600.0</c:v>
                </c:pt>
                <c:pt idx="93">
                  <c:v>1870.0</c:v>
                </c:pt>
                <c:pt idx="94">
                  <c:v>1210.0</c:v>
                </c:pt>
                <c:pt idx="95">
                  <c:v>2030.0</c:v>
                </c:pt>
                <c:pt idx="96">
                  <c:v>1400.0</c:v>
                </c:pt>
                <c:pt idx="97">
                  <c:v>1750.0</c:v>
                </c:pt>
                <c:pt idx="98">
                  <c:v>1740.0</c:v>
                </c:pt>
                <c:pt idx="99">
                  <c:v>1340.0</c:v>
                </c:pt>
                <c:pt idx="100">
                  <c:v>1850.0</c:v>
                </c:pt>
                <c:pt idx="101">
                  <c:v>1420.0</c:v>
                </c:pt>
                <c:pt idx="102">
                  <c:v>1360.0</c:v>
                </c:pt>
                <c:pt idx="103">
                  <c:v>1710.0</c:v>
                </c:pt>
                <c:pt idx="104">
                  <c:v>1190.0</c:v>
                </c:pt>
                <c:pt idx="105">
                  <c:v>1670.0</c:v>
                </c:pt>
                <c:pt idx="106">
                  <c:v>1440.0</c:v>
                </c:pt>
                <c:pt idx="107">
                  <c:v>1330.0</c:v>
                </c:pt>
                <c:pt idx="108">
                  <c:v>1680.0</c:v>
                </c:pt>
                <c:pt idx="109">
                  <c:v>1120.0</c:v>
                </c:pt>
                <c:pt idx="110">
                  <c:v>1610.0</c:v>
                </c:pt>
                <c:pt idx="111">
                  <c:v>1450.0</c:v>
                </c:pt>
                <c:pt idx="112">
                  <c:v>1290.0</c:v>
                </c:pt>
                <c:pt idx="113">
                  <c:v>1680.0</c:v>
                </c:pt>
                <c:pt idx="114">
                  <c:v>1210.0</c:v>
                </c:pt>
                <c:pt idx="115">
                  <c:v>1620.0</c:v>
                </c:pt>
                <c:pt idx="116">
                  <c:v>1490.0</c:v>
                </c:pt>
                <c:pt idx="117">
                  <c:v>1190.0</c:v>
                </c:pt>
                <c:pt idx="118">
                  <c:v>1660.0</c:v>
                </c:pt>
                <c:pt idx="119">
                  <c:v>1250.0</c:v>
                </c:pt>
                <c:pt idx="120">
                  <c:v>1470.0</c:v>
                </c:pt>
                <c:pt idx="121">
                  <c:v>1450.0</c:v>
                </c:pt>
                <c:pt idx="122">
                  <c:v>1160.0</c:v>
                </c:pt>
                <c:pt idx="123">
                  <c:v>1390.0</c:v>
                </c:pt>
                <c:pt idx="124">
                  <c:v>1170.0</c:v>
                </c:pt>
                <c:pt idx="125">
                  <c:v>1240.0</c:v>
                </c:pt>
                <c:pt idx="126">
                  <c:v>1330.0</c:v>
                </c:pt>
                <c:pt idx="127">
                  <c:v>1140.0</c:v>
                </c:pt>
                <c:pt idx="128">
                  <c:v>1530.0</c:v>
                </c:pt>
                <c:pt idx="129">
                  <c:v>1430.0</c:v>
                </c:pt>
                <c:pt idx="130">
                  <c:v>1380.0</c:v>
                </c:pt>
                <c:pt idx="131">
                  <c:v>1500.0</c:v>
                </c:pt>
                <c:pt idx="132">
                  <c:v>1220.0</c:v>
                </c:pt>
                <c:pt idx="133">
                  <c:v>1630.0</c:v>
                </c:pt>
                <c:pt idx="134">
                  <c:v>1670.0</c:v>
                </c:pt>
                <c:pt idx="135">
                  <c:v>1840.0</c:v>
                </c:pt>
                <c:pt idx="136">
                  <c:v>1950.0</c:v>
                </c:pt>
                <c:pt idx="137">
                  <c:v>1560.0</c:v>
                </c:pt>
                <c:pt idx="138">
                  <c:v>1730.0</c:v>
                </c:pt>
                <c:pt idx="139">
                  <c:v>1590.0</c:v>
                </c:pt>
                <c:pt idx="140">
                  <c:v>1550.0</c:v>
                </c:pt>
                <c:pt idx="141">
                  <c:v>1760.0</c:v>
                </c:pt>
                <c:pt idx="142">
                  <c:v>1520.0</c:v>
                </c:pt>
                <c:pt idx="143">
                  <c:v>1600.0</c:v>
                </c:pt>
                <c:pt idx="144">
                  <c:v>1460.0</c:v>
                </c:pt>
                <c:pt idx="145">
                  <c:v>1430.0</c:v>
                </c:pt>
                <c:pt idx="146">
                  <c:v>1570.0</c:v>
                </c:pt>
                <c:pt idx="147">
                  <c:v>1310.0</c:v>
                </c:pt>
                <c:pt idx="148">
                  <c:v>1420.0</c:v>
                </c:pt>
                <c:pt idx="149">
                  <c:v>1360.0</c:v>
                </c:pt>
                <c:pt idx="150">
                  <c:v>1300.0</c:v>
                </c:pt>
                <c:pt idx="151">
                  <c:v>1470.0</c:v>
                </c:pt>
                <c:pt idx="152">
                  <c:v>1210.0</c:v>
                </c:pt>
                <c:pt idx="153">
                  <c:v>1360.0</c:v>
                </c:pt>
                <c:pt idx="154">
                  <c:v>1260.0</c:v>
                </c:pt>
                <c:pt idx="155">
                  <c:v>1260.0</c:v>
                </c:pt>
                <c:pt idx="156">
                  <c:v>1320.0</c:v>
                </c:pt>
                <c:pt idx="157">
                  <c:v>1130.0</c:v>
                </c:pt>
                <c:pt idx="158">
                  <c:v>1310.0</c:v>
                </c:pt>
                <c:pt idx="159">
                  <c:v>1240.0</c:v>
                </c:pt>
                <c:pt idx="160">
                  <c:v>1240.0</c:v>
                </c:pt>
                <c:pt idx="161">
                  <c:v>1210.0</c:v>
                </c:pt>
                <c:pt idx="162">
                  <c:v>1190.0</c:v>
                </c:pt>
                <c:pt idx="163">
                  <c:v>1850.0</c:v>
                </c:pt>
                <c:pt idx="164">
                  <c:v>1970.0</c:v>
                </c:pt>
                <c:pt idx="165">
                  <c:v>1760.0</c:v>
                </c:pt>
                <c:pt idx="166">
                  <c:v>1640.0</c:v>
                </c:pt>
                <c:pt idx="167">
                  <c:v>1530.0</c:v>
                </c:pt>
                <c:pt idx="168">
                  <c:v>1550.0</c:v>
                </c:pt>
                <c:pt idx="169">
                  <c:v>1530.0</c:v>
                </c:pt>
                <c:pt idx="170">
                  <c:v>1540.0</c:v>
                </c:pt>
                <c:pt idx="171">
                  <c:v>1530.0</c:v>
                </c:pt>
                <c:pt idx="172">
                  <c:v>1570.0</c:v>
                </c:pt>
                <c:pt idx="173">
                  <c:v>1560.0</c:v>
                </c:pt>
                <c:pt idx="174">
                  <c:v>1580.0</c:v>
                </c:pt>
                <c:pt idx="175">
                  <c:v>1560.0</c:v>
                </c:pt>
                <c:pt idx="176">
                  <c:v>1600.0</c:v>
                </c:pt>
                <c:pt idx="177">
                  <c:v>1610.0</c:v>
                </c:pt>
                <c:pt idx="178">
                  <c:v>1570.0</c:v>
                </c:pt>
                <c:pt idx="179">
                  <c:v>1530.0</c:v>
                </c:pt>
                <c:pt idx="180">
                  <c:v>1410.0</c:v>
                </c:pt>
                <c:pt idx="181">
                  <c:v>1470.0</c:v>
                </c:pt>
                <c:pt idx="182">
                  <c:v>1360.0</c:v>
                </c:pt>
                <c:pt idx="183">
                  <c:v>1440.0</c:v>
                </c:pt>
                <c:pt idx="184">
                  <c:v>1460.0</c:v>
                </c:pt>
                <c:pt idx="185">
                  <c:v>1560.0</c:v>
                </c:pt>
                <c:pt idx="186">
                  <c:v>1660.0</c:v>
                </c:pt>
                <c:pt idx="187">
                  <c:v>1610.0</c:v>
                </c:pt>
                <c:pt idx="188">
                  <c:v>1630.0</c:v>
                </c:pt>
                <c:pt idx="189">
                  <c:v>1580.0</c:v>
                </c:pt>
                <c:pt idx="190">
                  <c:v>1470.0</c:v>
                </c:pt>
                <c:pt idx="191">
                  <c:v>1500.0</c:v>
                </c:pt>
                <c:pt idx="192">
                  <c:v>1480.0</c:v>
                </c:pt>
                <c:pt idx="193">
                  <c:v>1470.0</c:v>
                </c:pt>
                <c:pt idx="194">
                  <c:v>1480.0</c:v>
                </c:pt>
                <c:pt idx="195">
                  <c:v>1340.0</c:v>
                </c:pt>
                <c:pt idx="196">
                  <c:v>1420.0</c:v>
                </c:pt>
                <c:pt idx="197">
                  <c:v>1250.0</c:v>
                </c:pt>
                <c:pt idx="198">
                  <c:v>1230.0</c:v>
                </c:pt>
                <c:pt idx="199">
                  <c:v>1150.0</c:v>
                </c:pt>
                <c:pt idx="200">
                  <c:v>1050.0</c:v>
                </c:pt>
                <c:pt idx="201">
                  <c:v>1080.0</c:v>
                </c:pt>
                <c:pt idx="202">
                  <c:v>946.0</c:v>
                </c:pt>
                <c:pt idx="203">
                  <c:v>991.0</c:v>
                </c:pt>
                <c:pt idx="204">
                  <c:v>1090.0</c:v>
                </c:pt>
                <c:pt idx="205">
                  <c:v>1100.0</c:v>
                </c:pt>
                <c:pt idx="206">
                  <c:v>1220.0</c:v>
                </c:pt>
                <c:pt idx="207">
                  <c:v>1160.0</c:v>
                </c:pt>
                <c:pt idx="208">
                  <c:v>1250.0</c:v>
                </c:pt>
                <c:pt idx="209">
                  <c:v>1170.0</c:v>
                </c:pt>
                <c:pt idx="210">
                  <c:v>1020.0</c:v>
                </c:pt>
                <c:pt idx="211">
                  <c:v>1100.0</c:v>
                </c:pt>
                <c:pt idx="212">
                  <c:v>1030.0</c:v>
                </c:pt>
                <c:pt idx="213">
                  <c:v>1100.0</c:v>
                </c:pt>
                <c:pt idx="214">
                  <c:v>1050.0</c:v>
                </c:pt>
                <c:pt idx="215">
                  <c:v>975.0</c:v>
                </c:pt>
                <c:pt idx="216">
                  <c:v>957.0</c:v>
                </c:pt>
                <c:pt idx="217">
                  <c:v>902.0</c:v>
                </c:pt>
                <c:pt idx="218">
                  <c:v>904.0</c:v>
                </c:pt>
                <c:pt idx="219">
                  <c:v>881.0</c:v>
                </c:pt>
                <c:pt idx="220">
                  <c:v>785.0</c:v>
                </c:pt>
                <c:pt idx="221">
                  <c:v>834.0</c:v>
                </c:pt>
                <c:pt idx="222">
                  <c:v>789.0</c:v>
                </c:pt>
                <c:pt idx="223">
                  <c:v>793.0</c:v>
                </c:pt>
                <c:pt idx="224">
                  <c:v>869.0</c:v>
                </c:pt>
                <c:pt idx="225">
                  <c:v>728.0</c:v>
                </c:pt>
                <c:pt idx="226">
                  <c:v>811.0</c:v>
                </c:pt>
                <c:pt idx="227">
                  <c:v>789.0</c:v>
                </c:pt>
                <c:pt idx="228">
                  <c:v>711.0</c:v>
                </c:pt>
                <c:pt idx="229">
                  <c:v>752.0</c:v>
                </c:pt>
                <c:pt idx="230">
                  <c:v>578.0</c:v>
                </c:pt>
                <c:pt idx="231">
                  <c:v>630.0</c:v>
                </c:pt>
                <c:pt idx="232">
                  <c:v>596.0</c:v>
                </c:pt>
                <c:pt idx="233">
                  <c:v>475.0</c:v>
                </c:pt>
                <c:pt idx="234">
                  <c:v>600.0</c:v>
                </c:pt>
                <c:pt idx="235">
                  <c:v>423.0</c:v>
                </c:pt>
                <c:pt idx="236">
                  <c:v>514.0</c:v>
                </c:pt>
                <c:pt idx="237">
                  <c:v>571.0</c:v>
                </c:pt>
                <c:pt idx="238">
                  <c:v>457.0</c:v>
                </c:pt>
                <c:pt idx="239">
                  <c:v>630.0</c:v>
                </c:pt>
                <c:pt idx="240">
                  <c:v>442.0</c:v>
                </c:pt>
                <c:pt idx="241">
                  <c:v>509.0</c:v>
                </c:pt>
                <c:pt idx="242">
                  <c:v>592.0</c:v>
                </c:pt>
                <c:pt idx="243">
                  <c:v>381.0</c:v>
                </c:pt>
                <c:pt idx="244">
                  <c:v>546.0</c:v>
                </c:pt>
                <c:pt idx="245">
                  <c:v>394.0</c:v>
                </c:pt>
                <c:pt idx="246">
                  <c:v>456.0</c:v>
                </c:pt>
                <c:pt idx="247">
                  <c:v>587.0</c:v>
                </c:pt>
                <c:pt idx="248">
                  <c:v>375.0</c:v>
                </c:pt>
                <c:pt idx="249">
                  <c:v>566.0</c:v>
                </c:pt>
                <c:pt idx="250">
                  <c:v>440.0</c:v>
                </c:pt>
                <c:pt idx="251">
                  <c:v>485.0</c:v>
                </c:pt>
                <c:pt idx="252">
                  <c:v>617.0</c:v>
                </c:pt>
                <c:pt idx="253">
                  <c:v>403.0</c:v>
                </c:pt>
                <c:pt idx="254">
                  <c:v>530.0</c:v>
                </c:pt>
                <c:pt idx="255">
                  <c:v>488.0</c:v>
                </c:pt>
                <c:pt idx="256">
                  <c:v>479.0</c:v>
                </c:pt>
                <c:pt idx="257">
                  <c:v>647.0</c:v>
                </c:pt>
                <c:pt idx="258">
                  <c:v>385.0</c:v>
                </c:pt>
                <c:pt idx="259">
                  <c:v>494.0</c:v>
                </c:pt>
                <c:pt idx="260">
                  <c:v>507.0</c:v>
                </c:pt>
                <c:pt idx="261">
                  <c:v>389.0</c:v>
                </c:pt>
                <c:pt idx="262">
                  <c:v>566.0</c:v>
                </c:pt>
                <c:pt idx="263">
                  <c:v>307.0</c:v>
                </c:pt>
                <c:pt idx="264">
                  <c:v>394.0</c:v>
                </c:pt>
                <c:pt idx="265">
                  <c:v>504.0</c:v>
                </c:pt>
                <c:pt idx="266">
                  <c:v>317.0</c:v>
                </c:pt>
                <c:pt idx="267">
                  <c:v>448.0</c:v>
                </c:pt>
                <c:pt idx="268">
                  <c:v>257.0</c:v>
                </c:pt>
                <c:pt idx="269">
                  <c:v>364.0</c:v>
                </c:pt>
                <c:pt idx="270">
                  <c:v>429.0</c:v>
                </c:pt>
                <c:pt idx="271">
                  <c:v>230.0</c:v>
                </c:pt>
                <c:pt idx="272">
                  <c:v>338.0</c:v>
                </c:pt>
                <c:pt idx="273">
                  <c:v>199.0</c:v>
                </c:pt>
                <c:pt idx="274">
                  <c:v>272.0</c:v>
                </c:pt>
                <c:pt idx="275">
                  <c:v>357.0</c:v>
                </c:pt>
                <c:pt idx="276">
                  <c:v>181.0</c:v>
                </c:pt>
                <c:pt idx="277">
                  <c:v>307.0</c:v>
                </c:pt>
                <c:pt idx="278">
                  <c:v>273.0</c:v>
                </c:pt>
                <c:pt idx="279">
                  <c:v>299.0</c:v>
                </c:pt>
                <c:pt idx="280">
                  <c:v>451.0</c:v>
                </c:pt>
                <c:pt idx="281">
                  <c:v>251.0</c:v>
                </c:pt>
                <c:pt idx="282">
                  <c:v>389.0</c:v>
                </c:pt>
                <c:pt idx="283">
                  <c:v>378.0</c:v>
                </c:pt>
                <c:pt idx="284">
                  <c:v>370.0</c:v>
                </c:pt>
                <c:pt idx="285">
                  <c:v>537.0</c:v>
                </c:pt>
                <c:pt idx="286">
                  <c:v>329.0</c:v>
                </c:pt>
                <c:pt idx="287">
                  <c:v>446.0</c:v>
                </c:pt>
                <c:pt idx="288">
                  <c:v>471.0</c:v>
                </c:pt>
                <c:pt idx="289">
                  <c:v>426.0</c:v>
                </c:pt>
                <c:pt idx="290">
                  <c:v>508.0</c:v>
                </c:pt>
                <c:pt idx="291">
                  <c:v>405.0</c:v>
                </c:pt>
                <c:pt idx="292">
                  <c:v>453.0</c:v>
                </c:pt>
                <c:pt idx="293">
                  <c:v>478.0</c:v>
                </c:pt>
                <c:pt idx="294">
                  <c:v>389.0</c:v>
                </c:pt>
                <c:pt idx="295">
                  <c:v>461.0</c:v>
                </c:pt>
                <c:pt idx="296">
                  <c:v>317.0</c:v>
                </c:pt>
                <c:pt idx="297">
                  <c:v>362.0</c:v>
                </c:pt>
                <c:pt idx="298">
                  <c:v>368.0</c:v>
                </c:pt>
                <c:pt idx="299">
                  <c:v>260.0</c:v>
                </c:pt>
                <c:pt idx="300">
                  <c:v>315.0</c:v>
                </c:pt>
                <c:pt idx="301">
                  <c:v>221.0</c:v>
                </c:pt>
                <c:pt idx="302">
                  <c:v>240.0</c:v>
                </c:pt>
                <c:pt idx="303">
                  <c:v>294.0</c:v>
                </c:pt>
                <c:pt idx="304">
                  <c:v>201.0</c:v>
                </c:pt>
                <c:pt idx="305">
                  <c:v>265.0</c:v>
                </c:pt>
                <c:pt idx="306">
                  <c:v>212.0</c:v>
                </c:pt>
                <c:pt idx="307">
                  <c:v>247.0</c:v>
                </c:pt>
                <c:pt idx="308">
                  <c:v>308.0</c:v>
                </c:pt>
                <c:pt idx="309">
                  <c:v>207.0</c:v>
                </c:pt>
                <c:pt idx="310">
                  <c:v>306.0</c:v>
                </c:pt>
                <c:pt idx="311">
                  <c:v>233.0</c:v>
                </c:pt>
                <c:pt idx="312">
                  <c:v>265.0</c:v>
                </c:pt>
                <c:pt idx="313">
                  <c:v>323.0</c:v>
                </c:pt>
                <c:pt idx="314">
                  <c:v>216.0</c:v>
                </c:pt>
                <c:pt idx="315">
                  <c:v>312.0</c:v>
                </c:pt>
                <c:pt idx="316">
                  <c:v>229.0</c:v>
                </c:pt>
                <c:pt idx="317">
                  <c:v>261.0</c:v>
                </c:pt>
                <c:pt idx="318">
                  <c:v>272.0</c:v>
                </c:pt>
                <c:pt idx="319">
                  <c:v>190.0</c:v>
                </c:pt>
                <c:pt idx="320">
                  <c:v>305.0</c:v>
                </c:pt>
                <c:pt idx="321">
                  <c:v>235.0</c:v>
                </c:pt>
                <c:pt idx="322">
                  <c:v>248.0</c:v>
                </c:pt>
                <c:pt idx="323">
                  <c:v>299.0</c:v>
                </c:pt>
                <c:pt idx="324">
                  <c:v>183.0</c:v>
                </c:pt>
                <c:pt idx="325">
                  <c:v>324.0</c:v>
                </c:pt>
                <c:pt idx="326">
                  <c:v>244.0</c:v>
                </c:pt>
                <c:pt idx="327">
                  <c:v>256.0</c:v>
                </c:pt>
                <c:pt idx="328">
                  <c:v>349.0</c:v>
                </c:pt>
                <c:pt idx="329">
                  <c:v>210.0</c:v>
                </c:pt>
                <c:pt idx="330">
                  <c:v>338.0</c:v>
                </c:pt>
                <c:pt idx="331">
                  <c:v>236.0</c:v>
                </c:pt>
                <c:pt idx="332">
                  <c:v>226.0</c:v>
                </c:pt>
                <c:pt idx="333">
                  <c:v>335.0</c:v>
                </c:pt>
                <c:pt idx="334">
                  <c:v>177.0</c:v>
                </c:pt>
                <c:pt idx="335">
                  <c:v>318.0</c:v>
                </c:pt>
                <c:pt idx="336">
                  <c:v>290.0</c:v>
                </c:pt>
                <c:pt idx="337">
                  <c:v>234.0</c:v>
                </c:pt>
                <c:pt idx="338">
                  <c:v>376.0</c:v>
                </c:pt>
                <c:pt idx="339">
                  <c:v>180.0</c:v>
                </c:pt>
                <c:pt idx="340">
                  <c:v>344.0</c:v>
                </c:pt>
                <c:pt idx="341">
                  <c:v>337.0</c:v>
                </c:pt>
                <c:pt idx="342">
                  <c:v>223.0</c:v>
                </c:pt>
                <c:pt idx="343">
                  <c:v>419.0</c:v>
                </c:pt>
                <c:pt idx="344">
                  <c:v>235.0</c:v>
                </c:pt>
                <c:pt idx="345">
                  <c:v>374.0</c:v>
                </c:pt>
                <c:pt idx="346">
                  <c:v>396.0</c:v>
                </c:pt>
                <c:pt idx="347">
                  <c:v>263.0</c:v>
                </c:pt>
                <c:pt idx="348">
                  <c:v>533.0</c:v>
                </c:pt>
                <c:pt idx="349">
                  <c:v>311.0</c:v>
                </c:pt>
                <c:pt idx="350">
                  <c:v>423.0</c:v>
                </c:pt>
                <c:pt idx="351">
                  <c:v>505.0</c:v>
                </c:pt>
                <c:pt idx="352">
                  <c:v>302.0</c:v>
                </c:pt>
                <c:pt idx="353">
                  <c:v>532.0</c:v>
                </c:pt>
                <c:pt idx="354">
                  <c:v>365.0</c:v>
                </c:pt>
                <c:pt idx="355">
                  <c:v>429.0</c:v>
                </c:pt>
                <c:pt idx="356">
                  <c:v>540.0</c:v>
                </c:pt>
                <c:pt idx="357">
                  <c:v>338.0</c:v>
                </c:pt>
                <c:pt idx="358">
                  <c:v>521.0</c:v>
                </c:pt>
                <c:pt idx="359">
                  <c:v>407.0</c:v>
                </c:pt>
                <c:pt idx="360">
                  <c:v>424.0</c:v>
                </c:pt>
                <c:pt idx="361">
                  <c:v>535.0</c:v>
                </c:pt>
                <c:pt idx="362">
                  <c:v>345.0</c:v>
                </c:pt>
                <c:pt idx="363">
                  <c:v>518.0</c:v>
                </c:pt>
                <c:pt idx="364">
                  <c:v>430.0</c:v>
                </c:pt>
                <c:pt idx="365">
                  <c:v>399.0</c:v>
                </c:pt>
                <c:pt idx="366">
                  <c:v>535.0</c:v>
                </c:pt>
                <c:pt idx="367">
                  <c:v>356.0</c:v>
                </c:pt>
                <c:pt idx="368">
                  <c:v>516.0</c:v>
                </c:pt>
                <c:pt idx="369">
                  <c:v>436.0</c:v>
                </c:pt>
                <c:pt idx="370">
                  <c:v>386.0</c:v>
                </c:pt>
                <c:pt idx="371">
                  <c:v>611.0</c:v>
                </c:pt>
                <c:pt idx="372">
                  <c:v>386.0</c:v>
                </c:pt>
                <c:pt idx="373">
                  <c:v>494.0</c:v>
                </c:pt>
                <c:pt idx="374">
                  <c:v>511.0</c:v>
                </c:pt>
                <c:pt idx="375">
                  <c:v>378.0</c:v>
                </c:pt>
                <c:pt idx="376">
                  <c:v>587.0</c:v>
                </c:pt>
                <c:pt idx="377">
                  <c:v>421.0</c:v>
                </c:pt>
                <c:pt idx="378">
                  <c:v>515.0</c:v>
                </c:pt>
                <c:pt idx="379">
                  <c:v>573.0</c:v>
                </c:pt>
                <c:pt idx="380">
                  <c:v>434.0</c:v>
                </c:pt>
                <c:pt idx="381">
                  <c:v>610.0</c:v>
                </c:pt>
                <c:pt idx="382">
                  <c:v>448.0</c:v>
                </c:pt>
                <c:pt idx="383">
                  <c:v>475.0</c:v>
                </c:pt>
                <c:pt idx="384">
                  <c:v>538.0</c:v>
                </c:pt>
                <c:pt idx="385">
                  <c:v>416.0</c:v>
                </c:pt>
                <c:pt idx="386">
                  <c:v>508.0</c:v>
                </c:pt>
                <c:pt idx="387">
                  <c:v>438.0</c:v>
                </c:pt>
                <c:pt idx="388">
                  <c:v>440.0</c:v>
                </c:pt>
                <c:pt idx="389">
                  <c:v>540.0</c:v>
                </c:pt>
                <c:pt idx="390">
                  <c:v>409.0</c:v>
                </c:pt>
                <c:pt idx="391">
                  <c:v>511.0</c:v>
                </c:pt>
                <c:pt idx="392">
                  <c:v>458.0</c:v>
                </c:pt>
                <c:pt idx="393">
                  <c:v>434.0</c:v>
                </c:pt>
                <c:pt idx="394">
                  <c:v>536.0</c:v>
                </c:pt>
                <c:pt idx="395">
                  <c:v>413.0</c:v>
                </c:pt>
                <c:pt idx="396">
                  <c:v>530.0</c:v>
                </c:pt>
                <c:pt idx="397">
                  <c:v>502.0</c:v>
                </c:pt>
                <c:pt idx="398">
                  <c:v>447.0</c:v>
                </c:pt>
                <c:pt idx="399">
                  <c:v>545.0</c:v>
                </c:pt>
                <c:pt idx="400">
                  <c:v>426.0</c:v>
                </c:pt>
                <c:pt idx="401">
                  <c:v>506.0</c:v>
                </c:pt>
                <c:pt idx="402">
                  <c:v>475.0</c:v>
                </c:pt>
                <c:pt idx="403">
                  <c:v>396.0</c:v>
                </c:pt>
                <c:pt idx="404">
                  <c:v>513.0</c:v>
                </c:pt>
                <c:pt idx="405">
                  <c:v>408.0</c:v>
                </c:pt>
                <c:pt idx="406">
                  <c:v>436.0</c:v>
                </c:pt>
                <c:pt idx="407">
                  <c:v>444.0</c:v>
                </c:pt>
                <c:pt idx="408">
                  <c:v>380.0</c:v>
                </c:pt>
                <c:pt idx="409">
                  <c:v>421.0</c:v>
                </c:pt>
                <c:pt idx="410">
                  <c:v>363.0</c:v>
                </c:pt>
                <c:pt idx="411">
                  <c:v>366.0</c:v>
                </c:pt>
                <c:pt idx="412">
                  <c:v>379.0</c:v>
                </c:pt>
                <c:pt idx="413">
                  <c:v>283.0</c:v>
                </c:pt>
                <c:pt idx="414">
                  <c:v>376.0</c:v>
                </c:pt>
                <c:pt idx="415">
                  <c:v>372.0</c:v>
                </c:pt>
                <c:pt idx="416">
                  <c:v>357.0</c:v>
                </c:pt>
                <c:pt idx="417">
                  <c:v>404.0</c:v>
                </c:pt>
                <c:pt idx="418">
                  <c:v>306.0</c:v>
                </c:pt>
                <c:pt idx="419">
                  <c:v>390.0</c:v>
                </c:pt>
                <c:pt idx="420">
                  <c:v>379.0</c:v>
                </c:pt>
                <c:pt idx="421">
                  <c:v>388.0</c:v>
                </c:pt>
                <c:pt idx="422">
                  <c:v>459.0</c:v>
                </c:pt>
                <c:pt idx="423">
                  <c:v>374.0</c:v>
                </c:pt>
                <c:pt idx="424">
                  <c:v>467.0</c:v>
                </c:pt>
                <c:pt idx="425">
                  <c:v>444.0</c:v>
                </c:pt>
                <c:pt idx="426">
                  <c:v>406.0</c:v>
                </c:pt>
                <c:pt idx="427">
                  <c:v>412.0</c:v>
                </c:pt>
                <c:pt idx="428">
                  <c:v>364.0</c:v>
                </c:pt>
                <c:pt idx="429">
                  <c:v>422.0</c:v>
                </c:pt>
                <c:pt idx="430">
                  <c:v>403.0</c:v>
                </c:pt>
                <c:pt idx="431">
                  <c:v>414.0</c:v>
                </c:pt>
                <c:pt idx="432">
                  <c:v>478.0</c:v>
                </c:pt>
                <c:pt idx="433">
                  <c:v>440.0</c:v>
                </c:pt>
                <c:pt idx="434">
                  <c:v>504.0</c:v>
                </c:pt>
                <c:pt idx="435">
                  <c:v>516.0</c:v>
                </c:pt>
                <c:pt idx="436">
                  <c:v>516.0</c:v>
                </c:pt>
                <c:pt idx="437">
                  <c:v>561.0</c:v>
                </c:pt>
                <c:pt idx="438">
                  <c:v>522.0</c:v>
                </c:pt>
                <c:pt idx="439">
                  <c:v>589.0</c:v>
                </c:pt>
                <c:pt idx="440">
                  <c:v>592.0</c:v>
                </c:pt>
                <c:pt idx="441">
                  <c:v>540.0</c:v>
                </c:pt>
                <c:pt idx="442">
                  <c:v>557.0</c:v>
                </c:pt>
                <c:pt idx="443">
                  <c:v>501.0</c:v>
                </c:pt>
                <c:pt idx="444">
                  <c:v>561.0</c:v>
                </c:pt>
                <c:pt idx="445">
                  <c:v>550.0</c:v>
                </c:pt>
                <c:pt idx="446">
                  <c:v>575.0</c:v>
                </c:pt>
                <c:pt idx="447">
                  <c:v>550.0</c:v>
                </c:pt>
                <c:pt idx="448">
                  <c:v>513.0</c:v>
                </c:pt>
                <c:pt idx="449">
                  <c:v>535.0</c:v>
                </c:pt>
                <c:pt idx="450">
                  <c:v>533.0</c:v>
                </c:pt>
                <c:pt idx="451">
                  <c:v>541.0</c:v>
                </c:pt>
                <c:pt idx="452">
                  <c:v>577.0</c:v>
                </c:pt>
                <c:pt idx="453">
                  <c:v>546.0</c:v>
                </c:pt>
                <c:pt idx="454">
                  <c:v>577.0</c:v>
                </c:pt>
                <c:pt idx="455">
                  <c:v>619.0</c:v>
                </c:pt>
                <c:pt idx="456">
                  <c:v>583.0</c:v>
                </c:pt>
                <c:pt idx="457">
                  <c:v>603.0</c:v>
                </c:pt>
                <c:pt idx="458">
                  <c:v>570.0</c:v>
                </c:pt>
                <c:pt idx="459">
                  <c:v>650.0</c:v>
                </c:pt>
                <c:pt idx="460">
                  <c:v>643.0</c:v>
                </c:pt>
                <c:pt idx="461">
                  <c:v>644.0</c:v>
                </c:pt>
                <c:pt idx="462">
                  <c:v>664.0</c:v>
                </c:pt>
                <c:pt idx="463">
                  <c:v>632.0</c:v>
                </c:pt>
                <c:pt idx="464">
                  <c:v>695.0</c:v>
                </c:pt>
                <c:pt idx="465">
                  <c:v>724.0</c:v>
                </c:pt>
                <c:pt idx="466">
                  <c:v>748.0</c:v>
                </c:pt>
                <c:pt idx="467">
                  <c:v>787.0</c:v>
                </c:pt>
                <c:pt idx="468">
                  <c:v>757.0</c:v>
                </c:pt>
                <c:pt idx="469">
                  <c:v>757.0</c:v>
                </c:pt>
                <c:pt idx="470">
                  <c:v>708.0</c:v>
                </c:pt>
                <c:pt idx="471">
                  <c:v>682.0</c:v>
                </c:pt>
                <c:pt idx="472">
                  <c:v>728.0</c:v>
                </c:pt>
                <c:pt idx="473">
                  <c:v>689.0</c:v>
                </c:pt>
                <c:pt idx="474">
                  <c:v>697.0</c:v>
                </c:pt>
                <c:pt idx="475">
                  <c:v>632.0</c:v>
                </c:pt>
                <c:pt idx="476">
                  <c:v>726.0</c:v>
                </c:pt>
                <c:pt idx="477">
                  <c:v>619.0</c:v>
                </c:pt>
                <c:pt idx="478">
                  <c:v>652.0</c:v>
                </c:pt>
                <c:pt idx="479">
                  <c:v>723.0</c:v>
                </c:pt>
                <c:pt idx="480">
                  <c:v>621.0</c:v>
                </c:pt>
                <c:pt idx="481">
                  <c:v>668.0</c:v>
                </c:pt>
                <c:pt idx="482">
                  <c:v>585.0</c:v>
                </c:pt>
                <c:pt idx="483">
                  <c:v>545.0</c:v>
                </c:pt>
                <c:pt idx="484">
                  <c:v>621.0</c:v>
                </c:pt>
                <c:pt idx="485">
                  <c:v>665.0</c:v>
                </c:pt>
                <c:pt idx="486">
                  <c:v>791.0</c:v>
                </c:pt>
                <c:pt idx="487">
                  <c:v>857.0</c:v>
                </c:pt>
                <c:pt idx="488">
                  <c:v>807.0</c:v>
                </c:pt>
                <c:pt idx="489">
                  <c:v>931.0</c:v>
                </c:pt>
                <c:pt idx="490">
                  <c:v>1480.0</c:v>
                </c:pt>
                <c:pt idx="491">
                  <c:v>3240.0</c:v>
                </c:pt>
                <c:pt idx="492">
                  <c:v>1720.0</c:v>
                </c:pt>
                <c:pt idx="493">
                  <c:v>1360.0</c:v>
                </c:pt>
                <c:pt idx="494">
                  <c:v>1300.0</c:v>
                </c:pt>
                <c:pt idx="495">
                  <c:v>1150.0</c:v>
                </c:pt>
                <c:pt idx="496">
                  <c:v>1130.0</c:v>
                </c:pt>
                <c:pt idx="497">
                  <c:v>1080.0</c:v>
                </c:pt>
                <c:pt idx="498">
                  <c:v>962.0</c:v>
                </c:pt>
                <c:pt idx="499">
                  <c:v>627.0</c:v>
                </c:pt>
                <c:pt idx="500">
                  <c:v>596.0</c:v>
                </c:pt>
                <c:pt idx="501">
                  <c:v>596.0</c:v>
                </c:pt>
                <c:pt idx="502">
                  <c:v>451.0</c:v>
                </c:pt>
                <c:pt idx="503">
                  <c:v>469.0</c:v>
                </c:pt>
                <c:pt idx="504">
                  <c:v>369.0</c:v>
                </c:pt>
                <c:pt idx="505">
                  <c:v>371.0</c:v>
                </c:pt>
                <c:pt idx="506">
                  <c:v>336.0</c:v>
                </c:pt>
                <c:pt idx="507">
                  <c:v>427.0</c:v>
                </c:pt>
                <c:pt idx="508">
                  <c:v>281.0</c:v>
                </c:pt>
                <c:pt idx="509">
                  <c:v>183.0</c:v>
                </c:pt>
                <c:pt idx="510">
                  <c:v>209.0</c:v>
                </c:pt>
                <c:pt idx="511">
                  <c:v>151.0</c:v>
                </c:pt>
                <c:pt idx="512">
                  <c:v>153.0</c:v>
                </c:pt>
                <c:pt idx="513">
                  <c:v>177.0</c:v>
                </c:pt>
                <c:pt idx="514">
                  <c:v>147.0</c:v>
                </c:pt>
                <c:pt idx="515">
                  <c:v>196.0</c:v>
                </c:pt>
                <c:pt idx="516">
                  <c:v>174.0</c:v>
                </c:pt>
                <c:pt idx="517">
                  <c:v>141.0</c:v>
                </c:pt>
                <c:pt idx="518">
                  <c:v>175.0</c:v>
                </c:pt>
                <c:pt idx="519">
                  <c:v>160.0</c:v>
                </c:pt>
                <c:pt idx="520">
                  <c:v>160.0</c:v>
                </c:pt>
                <c:pt idx="521">
                  <c:v>150.0</c:v>
                </c:pt>
                <c:pt idx="522">
                  <c:v>140.0</c:v>
                </c:pt>
                <c:pt idx="523">
                  <c:v>147.0</c:v>
                </c:pt>
                <c:pt idx="524">
                  <c:v>137.0</c:v>
                </c:pt>
                <c:pt idx="525">
                  <c:v>146.0</c:v>
                </c:pt>
                <c:pt idx="526">
                  <c:v>143.0</c:v>
                </c:pt>
                <c:pt idx="527">
                  <c:v>139.0</c:v>
                </c:pt>
                <c:pt idx="528">
                  <c:v>138.0</c:v>
                </c:pt>
                <c:pt idx="529">
                  <c:v>138.0</c:v>
                </c:pt>
                <c:pt idx="530">
                  <c:v>145.0</c:v>
                </c:pt>
                <c:pt idx="531">
                  <c:v>139.0</c:v>
                </c:pt>
                <c:pt idx="532">
                  <c:v>127.0</c:v>
                </c:pt>
                <c:pt idx="533">
                  <c:v>134.0</c:v>
                </c:pt>
                <c:pt idx="534">
                  <c:v>132.0</c:v>
                </c:pt>
                <c:pt idx="535">
                  <c:v>128.0</c:v>
                </c:pt>
                <c:pt idx="536">
                  <c:v>132.0</c:v>
                </c:pt>
                <c:pt idx="537">
                  <c:v>123.0</c:v>
                </c:pt>
                <c:pt idx="538">
                  <c:v>125.0</c:v>
                </c:pt>
                <c:pt idx="539">
                  <c:v>118.0</c:v>
                </c:pt>
                <c:pt idx="540">
                  <c:v>111.0</c:v>
                </c:pt>
                <c:pt idx="541">
                  <c:v>112.0</c:v>
                </c:pt>
                <c:pt idx="542">
                  <c:v>105.0</c:v>
                </c:pt>
                <c:pt idx="543">
                  <c:v>116.0</c:v>
                </c:pt>
                <c:pt idx="544">
                  <c:v>105.0</c:v>
                </c:pt>
                <c:pt idx="545">
                  <c:v>109.0</c:v>
                </c:pt>
                <c:pt idx="546">
                  <c:v>104.0</c:v>
                </c:pt>
                <c:pt idx="547">
                  <c:v>107.0</c:v>
                </c:pt>
                <c:pt idx="548">
                  <c:v>111.0</c:v>
                </c:pt>
                <c:pt idx="549">
                  <c:v>119.0</c:v>
                </c:pt>
                <c:pt idx="550">
                  <c:v>105.0</c:v>
                </c:pt>
                <c:pt idx="551">
                  <c:v>100.0</c:v>
                </c:pt>
                <c:pt idx="552">
                  <c:v>106.0</c:v>
                </c:pt>
                <c:pt idx="553">
                  <c:v>100.0</c:v>
                </c:pt>
                <c:pt idx="554">
                  <c:v>104.0</c:v>
                </c:pt>
                <c:pt idx="555">
                  <c:v>104.0</c:v>
                </c:pt>
                <c:pt idx="556">
                  <c:v>100.0</c:v>
                </c:pt>
                <c:pt idx="557">
                  <c:v>103.0</c:v>
                </c:pt>
                <c:pt idx="558">
                  <c:v>103.0</c:v>
                </c:pt>
                <c:pt idx="559">
                  <c:v>90.6</c:v>
                </c:pt>
                <c:pt idx="560">
                  <c:v>87.9</c:v>
                </c:pt>
                <c:pt idx="561">
                  <c:v>91.4</c:v>
                </c:pt>
                <c:pt idx="562">
                  <c:v>92.9</c:v>
                </c:pt>
                <c:pt idx="563">
                  <c:v>85.3</c:v>
                </c:pt>
                <c:pt idx="564">
                  <c:v>89.9</c:v>
                </c:pt>
                <c:pt idx="565">
                  <c:v>85.9</c:v>
                </c:pt>
                <c:pt idx="566">
                  <c:v>87.1</c:v>
                </c:pt>
                <c:pt idx="567">
                  <c:v>85.9</c:v>
                </c:pt>
                <c:pt idx="568">
                  <c:v>91.8</c:v>
                </c:pt>
                <c:pt idx="569">
                  <c:v>84.5</c:v>
                </c:pt>
                <c:pt idx="570">
                  <c:v>88.5</c:v>
                </c:pt>
                <c:pt idx="571">
                  <c:v>83.2</c:v>
                </c:pt>
                <c:pt idx="572">
                  <c:v>89.3</c:v>
                </c:pt>
                <c:pt idx="573">
                  <c:v>86.3</c:v>
                </c:pt>
                <c:pt idx="574">
                  <c:v>83.6</c:v>
                </c:pt>
                <c:pt idx="575">
                  <c:v>86.7</c:v>
                </c:pt>
                <c:pt idx="576">
                  <c:v>83.6</c:v>
                </c:pt>
                <c:pt idx="577">
                  <c:v>89.7</c:v>
                </c:pt>
                <c:pt idx="578">
                  <c:v>83.9</c:v>
                </c:pt>
                <c:pt idx="579">
                  <c:v>86.7</c:v>
                </c:pt>
                <c:pt idx="580">
                  <c:v>77.3</c:v>
                </c:pt>
                <c:pt idx="581">
                  <c:v>80.4</c:v>
                </c:pt>
                <c:pt idx="582">
                  <c:v>83.4</c:v>
                </c:pt>
                <c:pt idx="583">
                  <c:v>81.8</c:v>
                </c:pt>
                <c:pt idx="584">
                  <c:v>81.3</c:v>
                </c:pt>
                <c:pt idx="585">
                  <c:v>79.6</c:v>
                </c:pt>
                <c:pt idx="586">
                  <c:v>84.5</c:v>
                </c:pt>
                <c:pt idx="587">
                  <c:v>80.5</c:v>
                </c:pt>
                <c:pt idx="588">
                  <c:v>77.1</c:v>
                </c:pt>
                <c:pt idx="589">
                  <c:v>77.4</c:v>
                </c:pt>
                <c:pt idx="590">
                  <c:v>75.3</c:v>
                </c:pt>
                <c:pt idx="591">
                  <c:v>78.5</c:v>
                </c:pt>
                <c:pt idx="592">
                  <c:v>74.6</c:v>
                </c:pt>
                <c:pt idx="593">
                  <c:v>70.0</c:v>
                </c:pt>
                <c:pt idx="594">
                  <c:v>71.4</c:v>
                </c:pt>
                <c:pt idx="595">
                  <c:v>75.0</c:v>
                </c:pt>
                <c:pt idx="596">
                  <c:v>72.9</c:v>
                </c:pt>
                <c:pt idx="597">
                  <c:v>74.0</c:v>
                </c:pt>
                <c:pt idx="598">
                  <c:v>72.1</c:v>
                </c:pt>
                <c:pt idx="599">
                  <c:v>74.5</c:v>
                </c:pt>
                <c:pt idx="600">
                  <c:v>74.0</c:v>
                </c:pt>
                <c:pt idx="601">
                  <c:v>75.7</c:v>
                </c:pt>
                <c:pt idx="602">
                  <c:v>72.1</c:v>
                </c:pt>
                <c:pt idx="603">
                  <c:v>73.8</c:v>
                </c:pt>
                <c:pt idx="604">
                  <c:v>76.0</c:v>
                </c:pt>
                <c:pt idx="605">
                  <c:v>72.3</c:v>
                </c:pt>
                <c:pt idx="606">
                  <c:v>74.3</c:v>
                </c:pt>
                <c:pt idx="607">
                  <c:v>67.8</c:v>
                </c:pt>
                <c:pt idx="608">
                  <c:v>70.5</c:v>
                </c:pt>
                <c:pt idx="609">
                  <c:v>71.4</c:v>
                </c:pt>
                <c:pt idx="610">
                  <c:v>71.1</c:v>
                </c:pt>
                <c:pt idx="611">
                  <c:v>72.3</c:v>
                </c:pt>
                <c:pt idx="612">
                  <c:v>66.4</c:v>
                </c:pt>
                <c:pt idx="613">
                  <c:v>68.9</c:v>
                </c:pt>
                <c:pt idx="614">
                  <c:v>73.8</c:v>
                </c:pt>
                <c:pt idx="615">
                  <c:v>58.9</c:v>
                </c:pt>
                <c:pt idx="616">
                  <c:v>68.2</c:v>
                </c:pt>
                <c:pt idx="617">
                  <c:v>58.7</c:v>
                </c:pt>
                <c:pt idx="618">
                  <c:v>61.7</c:v>
                </c:pt>
                <c:pt idx="619">
                  <c:v>60.5</c:v>
                </c:pt>
                <c:pt idx="620">
                  <c:v>52.6</c:v>
                </c:pt>
                <c:pt idx="621">
                  <c:v>63.8</c:v>
                </c:pt>
                <c:pt idx="622">
                  <c:v>50.4</c:v>
                </c:pt>
                <c:pt idx="623">
                  <c:v>52.5</c:v>
                </c:pt>
                <c:pt idx="624">
                  <c:v>57.3</c:v>
                </c:pt>
                <c:pt idx="625">
                  <c:v>45.8</c:v>
                </c:pt>
                <c:pt idx="626">
                  <c:v>56.4</c:v>
                </c:pt>
                <c:pt idx="627">
                  <c:v>48.9</c:v>
                </c:pt>
                <c:pt idx="628">
                  <c:v>46.5</c:v>
                </c:pt>
                <c:pt idx="629">
                  <c:v>58.3</c:v>
                </c:pt>
                <c:pt idx="630">
                  <c:v>43.7</c:v>
                </c:pt>
                <c:pt idx="631">
                  <c:v>54.6</c:v>
                </c:pt>
                <c:pt idx="632">
                  <c:v>59.0</c:v>
                </c:pt>
                <c:pt idx="633">
                  <c:v>54.0</c:v>
                </c:pt>
                <c:pt idx="634">
                  <c:v>63.1</c:v>
                </c:pt>
                <c:pt idx="635">
                  <c:v>52.8</c:v>
                </c:pt>
                <c:pt idx="636">
                  <c:v>57.7</c:v>
                </c:pt>
                <c:pt idx="637">
                  <c:v>53.2</c:v>
                </c:pt>
                <c:pt idx="638">
                  <c:v>54.7</c:v>
                </c:pt>
                <c:pt idx="639">
                  <c:v>56.4</c:v>
                </c:pt>
                <c:pt idx="640">
                  <c:v>61.7</c:v>
                </c:pt>
                <c:pt idx="641">
                  <c:v>59.8</c:v>
                </c:pt>
                <c:pt idx="642">
                  <c:v>56.0</c:v>
                </c:pt>
                <c:pt idx="643">
                  <c:v>53.8</c:v>
                </c:pt>
                <c:pt idx="644">
                  <c:v>59.3</c:v>
                </c:pt>
                <c:pt idx="645">
                  <c:v>55.0</c:v>
                </c:pt>
                <c:pt idx="646">
                  <c:v>51.1</c:v>
                </c:pt>
                <c:pt idx="647">
                  <c:v>59.3</c:v>
                </c:pt>
                <c:pt idx="648">
                  <c:v>50.2</c:v>
                </c:pt>
                <c:pt idx="649">
                  <c:v>54.8</c:v>
                </c:pt>
                <c:pt idx="650">
                  <c:v>48.0</c:v>
                </c:pt>
                <c:pt idx="651">
                  <c:v>51.2</c:v>
                </c:pt>
                <c:pt idx="652">
                  <c:v>51.1</c:v>
                </c:pt>
                <c:pt idx="653">
                  <c:v>44.3</c:v>
                </c:pt>
                <c:pt idx="654">
                  <c:v>55.5</c:v>
                </c:pt>
                <c:pt idx="655">
                  <c:v>46.8</c:v>
                </c:pt>
                <c:pt idx="656">
                  <c:v>44.5</c:v>
                </c:pt>
                <c:pt idx="657">
                  <c:v>54.5</c:v>
                </c:pt>
                <c:pt idx="658">
                  <c:v>39.8</c:v>
                </c:pt>
                <c:pt idx="659">
                  <c:v>56.8</c:v>
                </c:pt>
                <c:pt idx="660">
                  <c:v>46.6</c:v>
                </c:pt>
                <c:pt idx="661">
                  <c:v>47.8</c:v>
                </c:pt>
                <c:pt idx="662">
                  <c:v>54.3</c:v>
                </c:pt>
                <c:pt idx="663">
                  <c:v>47.2</c:v>
                </c:pt>
                <c:pt idx="664">
                  <c:v>49.4</c:v>
                </c:pt>
                <c:pt idx="665">
                  <c:v>45.1</c:v>
                </c:pt>
                <c:pt idx="666">
                  <c:v>45.5</c:v>
                </c:pt>
                <c:pt idx="667">
                  <c:v>50.2</c:v>
                </c:pt>
                <c:pt idx="668">
                  <c:v>40.2</c:v>
                </c:pt>
                <c:pt idx="669">
                  <c:v>44.4</c:v>
                </c:pt>
                <c:pt idx="670">
                  <c:v>43.8</c:v>
                </c:pt>
                <c:pt idx="671">
                  <c:v>45.8</c:v>
                </c:pt>
                <c:pt idx="672">
                  <c:v>46.8</c:v>
                </c:pt>
                <c:pt idx="673">
                  <c:v>43.9</c:v>
                </c:pt>
                <c:pt idx="674">
                  <c:v>47.1</c:v>
                </c:pt>
                <c:pt idx="675">
                  <c:v>45.6</c:v>
                </c:pt>
                <c:pt idx="676">
                  <c:v>42.9</c:v>
                </c:pt>
                <c:pt idx="677">
                  <c:v>50.7</c:v>
                </c:pt>
                <c:pt idx="678">
                  <c:v>41.5</c:v>
                </c:pt>
                <c:pt idx="679">
                  <c:v>49.1</c:v>
                </c:pt>
                <c:pt idx="680">
                  <c:v>39.6</c:v>
                </c:pt>
                <c:pt idx="681">
                  <c:v>37.6</c:v>
                </c:pt>
                <c:pt idx="682">
                  <c:v>47.8</c:v>
                </c:pt>
                <c:pt idx="683">
                  <c:v>43.9</c:v>
                </c:pt>
                <c:pt idx="684">
                  <c:v>48.0</c:v>
                </c:pt>
                <c:pt idx="685">
                  <c:v>44.4</c:v>
                </c:pt>
                <c:pt idx="686">
                  <c:v>40.2</c:v>
                </c:pt>
                <c:pt idx="687">
                  <c:v>42.3</c:v>
                </c:pt>
                <c:pt idx="688">
                  <c:v>40.3</c:v>
                </c:pt>
                <c:pt idx="689">
                  <c:v>38.1</c:v>
                </c:pt>
                <c:pt idx="690">
                  <c:v>39.7</c:v>
                </c:pt>
                <c:pt idx="691">
                  <c:v>34.9</c:v>
                </c:pt>
                <c:pt idx="692">
                  <c:v>37.3</c:v>
                </c:pt>
                <c:pt idx="693">
                  <c:v>35.1</c:v>
                </c:pt>
                <c:pt idx="694">
                  <c:v>39.1</c:v>
                </c:pt>
                <c:pt idx="695">
                  <c:v>36.5</c:v>
                </c:pt>
                <c:pt idx="696">
                  <c:v>31.6</c:v>
                </c:pt>
                <c:pt idx="697">
                  <c:v>37.0</c:v>
                </c:pt>
                <c:pt idx="698">
                  <c:v>36.8</c:v>
                </c:pt>
                <c:pt idx="699">
                  <c:v>31.0</c:v>
                </c:pt>
                <c:pt idx="700">
                  <c:v>40.5</c:v>
                </c:pt>
                <c:pt idx="701">
                  <c:v>33.3</c:v>
                </c:pt>
                <c:pt idx="702">
                  <c:v>39.8</c:v>
                </c:pt>
                <c:pt idx="703">
                  <c:v>35.7</c:v>
                </c:pt>
                <c:pt idx="704">
                  <c:v>36.4</c:v>
                </c:pt>
                <c:pt idx="705">
                  <c:v>38.6</c:v>
                </c:pt>
                <c:pt idx="706">
                  <c:v>33.9</c:v>
                </c:pt>
                <c:pt idx="707">
                  <c:v>33.1</c:v>
                </c:pt>
                <c:pt idx="708">
                  <c:v>36.5</c:v>
                </c:pt>
                <c:pt idx="709">
                  <c:v>32.6</c:v>
                </c:pt>
                <c:pt idx="710">
                  <c:v>32.8</c:v>
                </c:pt>
                <c:pt idx="711">
                  <c:v>31.9</c:v>
                </c:pt>
                <c:pt idx="712">
                  <c:v>33.2</c:v>
                </c:pt>
                <c:pt idx="713">
                  <c:v>32.1</c:v>
                </c:pt>
                <c:pt idx="714">
                  <c:v>28.9</c:v>
                </c:pt>
                <c:pt idx="715">
                  <c:v>36.6</c:v>
                </c:pt>
                <c:pt idx="716">
                  <c:v>33.3</c:v>
                </c:pt>
                <c:pt idx="717">
                  <c:v>33.1</c:v>
                </c:pt>
                <c:pt idx="718">
                  <c:v>35.6</c:v>
                </c:pt>
                <c:pt idx="719">
                  <c:v>26.9</c:v>
                </c:pt>
                <c:pt idx="720">
                  <c:v>35.0</c:v>
                </c:pt>
                <c:pt idx="721">
                  <c:v>34.8</c:v>
                </c:pt>
                <c:pt idx="722">
                  <c:v>34.0</c:v>
                </c:pt>
                <c:pt idx="723">
                  <c:v>37.9</c:v>
                </c:pt>
                <c:pt idx="724">
                  <c:v>28.8</c:v>
                </c:pt>
                <c:pt idx="725">
                  <c:v>32.9</c:v>
                </c:pt>
                <c:pt idx="726">
                  <c:v>33.3</c:v>
                </c:pt>
                <c:pt idx="727">
                  <c:v>37.6</c:v>
                </c:pt>
                <c:pt idx="728">
                  <c:v>35.0</c:v>
                </c:pt>
                <c:pt idx="729">
                  <c:v>30.8</c:v>
                </c:pt>
                <c:pt idx="730">
                  <c:v>37.1</c:v>
                </c:pt>
                <c:pt idx="731">
                  <c:v>36.8</c:v>
                </c:pt>
                <c:pt idx="732">
                  <c:v>34.0</c:v>
                </c:pt>
                <c:pt idx="733">
                  <c:v>36.6</c:v>
                </c:pt>
                <c:pt idx="734">
                  <c:v>34.5</c:v>
                </c:pt>
                <c:pt idx="735">
                  <c:v>28.6</c:v>
                </c:pt>
                <c:pt idx="736">
                  <c:v>33.7</c:v>
                </c:pt>
                <c:pt idx="737">
                  <c:v>31.1</c:v>
                </c:pt>
                <c:pt idx="738">
                  <c:v>31.3</c:v>
                </c:pt>
                <c:pt idx="739">
                  <c:v>28.4</c:v>
                </c:pt>
                <c:pt idx="740">
                  <c:v>30.4</c:v>
                </c:pt>
                <c:pt idx="741">
                  <c:v>30.7</c:v>
                </c:pt>
                <c:pt idx="742">
                  <c:v>27.5</c:v>
                </c:pt>
                <c:pt idx="743">
                  <c:v>30.0</c:v>
                </c:pt>
                <c:pt idx="744">
                  <c:v>27.0</c:v>
                </c:pt>
                <c:pt idx="745">
                  <c:v>27.7</c:v>
                </c:pt>
                <c:pt idx="746">
                  <c:v>29.4</c:v>
                </c:pt>
                <c:pt idx="747">
                  <c:v>26.3</c:v>
                </c:pt>
                <c:pt idx="748">
                  <c:v>28.7</c:v>
                </c:pt>
                <c:pt idx="749">
                  <c:v>26.6</c:v>
                </c:pt>
                <c:pt idx="750">
                  <c:v>26.2</c:v>
                </c:pt>
                <c:pt idx="751">
                  <c:v>25.1</c:v>
                </c:pt>
                <c:pt idx="752">
                  <c:v>26.7</c:v>
                </c:pt>
                <c:pt idx="753">
                  <c:v>29.2</c:v>
                </c:pt>
                <c:pt idx="754">
                  <c:v>28.1</c:v>
                </c:pt>
                <c:pt idx="755">
                  <c:v>29.9</c:v>
                </c:pt>
                <c:pt idx="756">
                  <c:v>29.5</c:v>
                </c:pt>
                <c:pt idx="757">
                  <c:v>27.5</c:v>
                </c:pt>
                <c:pt idx="758">
                  <c:v>28.0</c:v>
                </c:pt>
                <c:pt idx="759">
                  <c:v>29.3</c:v>
                </c:pt>
                <c:pt idx="760">
                  <c:v>29.7</c:v>
                </c:pt>
                <c:pt idx="761">
                  <c:v>28.0</c:v>
                </c:pt>
                <c:pt idx="762">
                  <c:v>29.3</c:v>
                </c:pt>
                <c:pt idx="763">
                  <c:v>27.6</c:v>
                </c:pt>
                <c:pt idx="764">
                  <c:v>27.1</c:v>
                </c:pt>
                <c:pt idx="765">
                  <c:v>28.7</c:v>
                </c:pt>
                <c:pt idx="766">
                  <c:v>25.5</c:v>
                </c:pt>
                <c:pt idx="767">
                  <c:v>22.8</c:v>
                </c:pt>
                <c:pt idx="768">
                  <c:v>24.1</c:v>
                </c:pt>
                <c:pt idx="769">
                  <c:v>21.4</c:v>
                </c:pt>
                <c:pt idx="770">
                  <c:v>26.5</c:v>
                </c:pt>
                <c:pt idx="771">
                  <c:v>26.4</c:v>
                </c:pt>
                <c:pt idx="772">
                  <c:v>23.4</c:v>
                </c:pt>
                <c:pt idx="773">
                  <c:v>23.8</c:v>
                </c:pt>
                <c:pt idx="774">
                  <c:v>22.1</c:v>
                </c:pt>
                <c:pt idx="775">
                  <c:v>23.8</c:v>
                </c:pt>
                <c:pt idx="776">
                  <c:v>24.3</c:v>
                </c:pt>
                <c:pt idx="777">
                  <c:v>26.8</c:v>
                </c:pt>
                <c:pt idx="778">
                  <c:v>23.4</c:v>
                </c:pt>
                <c:pt idx="779">
                  <c:v>17.2</c:v>
                </c:pt>
                <c:pt idx="780">
                  <c:v>20.8</c:v>
                </c:pt>
                <c:pt idx="781">
                  <c:v>19.0</c:v>
                </c:pt>
                <c:pt idx="782">
                  <c:v>15.7</c:v>
                </c:pt>
                <c:pt idx="783">
                  <c:v>17.5</c:v>
                </c:pt>
                <c:pt idx="784">
                  <c:v>19.1</c:v>
                </c:pt>
                <c:pt idx="785">
                  <c:v>19.6</c:v>
                </c:pt>
                <c:pt idx="786">
                  <c:v>12.9</c:v>
                </c:pt>
                <c:pt idx="787">
                  <c:v>19.4</c:v>
                </c:pt>
                <c:pt idx="788">
                  <c:v>18.9</c:v>
                </c:pt>
                <c:pt idx="789">
                  <c:v>13.7</c:v>
                </c:pt>
                <c:pt idx="790">
                  <c:v>16.9</c:v>
                </c:pt>
                <c:pt idx="791">
                  <c:v>17.9</c:v>
                </c:pt>
                <c:pt idx="792">
                  <c:v>17.1</c:v>
                </c:pt>
                <c:pt idx="793">
                  <c:v>16.5</c:v>
                </c:pt>
                <c:pt idx="794">
                  <c:v>15.0</c:v>
                </c:pt>
                <c:pt idx="795">
                  <c:v>17.3</c:v>
                </c:pt>
                <c:pt idx="796">
                  <c:v>19.0</c:v>
                </c:pt>
                <c:pt idx="797">
                  <c:v>14.7</c:v>
                </c:pt>
                <c:pt idx="798">
                  <c:v>18.4</c:v>
                </c:pt>
                <c:pt idx="799">
                  <c:v>14.1</c:v>
                </c:pt>
                <c:pt idx="800">
                  <c:v>18.2</c:v>
                </c:pt>
                <c:pt idx="801">
                  <c:v>15.3</c:v>
                </c:pt>
                <c:pt idx="802">
                  <c:v>12.8</c:v>
                </c:pt>
                <c:pt idx="803">
                  <c:v>17.9</c:v>
                </c:pt>
                <c:pt idx="804">
                  <c:v>15.0</c:v>
                </c:pt>
                <c:pt idx="805">
                  <c:v>15.2</c:v>
                </c:pt>
                <c:pt idx="806">
                  <c:v>15.1</c:v>
                </c:pt>
                <c:pt idx="807">
                  <c:v>15.1</c:v>
                </c:pt>
                <c:pt idx="808">
                  <c:v>17.4</c:v>
                </c:pt>
                <c:pt idx="809">
                  <c:v>14.4</c:v>
                </c:pt>
                <c:pt idx="810">
                  <c:v>16.0</c:v>
                </c:pt>
                <c:pt idx="811">
                  <c:v>17.7</c:v>
                </c:pt>
                <c:pt idx="812">
                  <c:v>13.5</c:v>
                </c:pt>
                <c:pt idx="813">
                  <c:v>16.0</c:v>
                </c:pt>
                <c:pt idx="814">
                  <c:v>13.5</c:v>
                </c:pt>
                <c:pt idx="815">
                  <c:v>14.0</c:v>
                </c:pt>
                <c:pt idx="816">
                  <c:v>16.6</c:v>
                </c:pt>
                <c:pt idx="817">
                  <c:v>11.4</c:v>
                </c:pt>
                <c:pt idx="818">
                  <c:v>11.9</c:v>
                </c:pt>
                <c:pt idx="819">
                  <c:v>12.6</c:v>
                </c:pt>
                <c:pt idx="820">
                  <c:v>8.41</c:v>
                </c:pt>
                <c:pt idx="821">
                  <c:v>13.9</c:v>
                </c:pt>
                <c:pt idx="822">
                  <c:v>8.38</c:v>
                </c:pt>
                <c:pt idx="823">
                  <c:v>11.3</c:v>
                </c:pt>
                <c:pt idx="824">
                  <c:v>6.3</c:v>
                </c:pt>
                <c:pt idx="825">
                  <c:v>9.27</c:v>
                </c:pt>
                <c:pt idx="826">
                  <c:v>11.2</c:v>
                </c:pt>
                <c:pt idx="827">
                  <c:v>7.73</c:v>
                </c:pt>
                <c:pt idx="828">
                  <c:v>11.4</c:v>
                </c:pt>
                <c:pt idx="829">
                  <c:v>11.2</c:v>
                </c:pt>
                <c:pt idx="830">
                  <c:v>7.89</c:v>
                </c:pt>
                <c:pt idx="831">
                  <c:v>13.7</c:v>
                </c:pt>
                <c:pt idx="832">
                  <c:v>7.28</c:v>
                </c:pt>
                <c:pt idx="833">
                  <c:v>11.7</c:v>
                </c:pt>
                <c:pt idx="834">
                  <c:v>12.0</c:v>
                </c:pt>
                <c:pt idx="835">
                  <c:v>10.0</c:v>
                </c:pt>
                <c:pt idx="836">
                  <c:v>12.2</c:v>
                </c:pt>
                <c:pt idx="837">
                  <c:v>8.43</c:v>
                </c:pt>
                <c:pt idx="838">
                  <c:v>11.6</c:v>
                </c:pt>
                <c:pt idx="839">
                  <c:v>11.5</c:v>
                </c:pt>
                <c:pt idx="840">
                  <c:v>9.120000000000001</c:v>
                </c:pt>
                <c:pt idx="841">
                  <c:v>13.3</c:v>
                </c:pt>
                <c:pt idx="842">
                  <c:v>9.59</c:v>
                </c:pt>
                <c:pt idx="843">
                  <c:v>12.8</c:v>
                </c:pt>
                <c:pt idx="844">
                  <c:v>10.8</c:v>
                </c:pt>
                <c:pt idx="845">
                  <c:v>10.7</c:v>
                </c:pt>
                <c:pt idx="846">
                  <c:v>13.7</c:v>
                </c:pt>
                <c:pt idx="847">
                  <c:v>10.9</c:v>
                </c:pt>
                <c:pt idx="848">
                  <c:v>11.1</c:v>
                </c:pt>
                <c:pt idx="849">
                  <c:v>14.4</c:v>
                </c:pt>
                <c:pt idx="850">
                  <c:v>11.5</c:v>
                </c:pt>
                <c:pt idx="851">
                  <c:v>9.860000000000004</c:v>
                </c:pt>
                <c:pt idx="852">
                  <c:v>8.43</c:v>
                </c:pt>
                <c:pt idx="853">
                  <c:v>9.1</c:v>
                </c:pt>
                <c:pt idx="854">
                  <c:v>11.0</c:v>
                </c:pt>
                <c:pt idx="855">
                  <c:v>8.0</c:v>
                </c:pt>
                <c:pt idx="856">
                  <c:v>11.4</c:v>
                </c:pt>
                <c:pt idx="857">
                  <c:v>11.0</c:v>
                </c:pt>
                <c:pt idx="858">
                  <c:v>9.229999999999998</c:v>
                </c:pt>
                <c:pt idx="859">
                  <c:v>8.130000000000001</c:v>
                </c:pt>
                <c:pt idx="860">
                  <c:v>11.2</c:v>
                </c:pt>
                <c:pt idx="861">
                  <c:v>11.7</c:v>
                </c:pt>
                <c:pt idx="862">
                  <c:v>12.7</c:v>
                </c:pt>
                <c:pt idx="863">
                  <c:v>9.08</c:v>
                </c:pt>
                <c:pt idx="864">
                  <c:v>9.91</c:v>
                </c:pt>
                <c:pt idx="865">
                  <c:v>9.93</c:v>
                </c:pt>
                <c:pt idx="866">
                  <c:v>8.07</c:v>
                </c:pt>
                <c:pt idx="867">
                  <c:v>10.9</c:v>
                </c:pt>
                <c:pt idx="868">
                  <c:v>8.65</c:v>
                </c:pt>
                <c:pt idx="869">
                  <c:v>10.1</c:v>
                </c:pt>
                <c:pt idx="870">
                  <c:v>11.3</c:v>
                </c:pt>
                <c:pt idx="871">
                  <c:v>8.18</c:v>
                </c:pt>
                <c:pt idx="872">
                  <c:v>9.229999999999998</c:v>
                </c:pt>
                <c:pt idx="873">
                  <c:v>9.42</c:v>
                </c:pt>
                <c:pt idx="874">
                  <c:v>7.29</c:v>
                </c:pt>
                <c:pt idx="875">
                  <c:v>8.630000000000001</c:v>
                </c:pt>
                <c:pt idx="876">
                  <c:v>7.6</c:v>
                </c:pt>
                <c:pt idx="877">
                  <c:v>9.84</c:v>
                </c:pt>
                <c:pt idx="878">
                  <c:v>8.950000000000002</c:v>
                </c:pt>
                <c:pt idx="879">
                  <c:v>8.59</c:v>
                </c:pt>
                <c:pt idx="880">
                  <c:v>11.1</c:v>
                </c:pt>
                <c:pt idx="881">
                  <c:v>6.609999999999998</c:v>
                </c:pt>
                <c:pt idx="882">
                  <c:v>9.290000000000001</c:v>
                </c:pt>
                <c:pt idx="883">
                  <c:v>7.06</c:v>
                </c:pt>
                <c:pt idx="884">
                  <c:v>10.8</c:v>
                </c:pt>
                <c:pt idx="885">
                  <c:v>10.5</c:v>
                </c:pt>
                <c:pt idx="886">
                  <c:v>6.98</c:v>
                </c:pt>
                <c:pt idx="887">
                  <c:v>12.1</c:v>
                </c:pt>
                <c:pt idx="888">
                  <c:v>8.89</c:v>
                </c:pt>
                <c:pt idx="889">
                  <c:v>8.870000000000002</c:v>
                </c:pt>
                <c:pt idx="890">
                  <c:v>11.5</c:v>
                </c:pt>
                <c:pt idx="891">
                  <c:v>8.450000000000002</c:v>
                </c:pt>
                <c:pt idx="892">
                  <c:v>9.33</c:v>
                </c:pt>
                <c:pt idx="893">
                  <c:v>9.59</c:v>
                </c:pt>
                <c:pt idx="894">
                  <c:v>9.460000000000002</c:v>
                </c:pt>
                <c:pt idx="895">
                  <c:v>8.47</c:v>
                </c:pt>
                <c:pt idx="896">
                  <c:v>7.359999999999998</c:v>
                </c:pt>
                <c:pt idx="897">
                  <c:v>8.360000000000004</c:v>
                </c:pt>
                <c:pt idx="898">
                  <c:v>7.8</c:v>
                </c:pt>
                <c:pt idx="899">
                  <c:v>7.06</c:v>
                </c:pt>
                <c:pt idx="900">
                  <c:v>7.1</c:v>
                </c:pt>
                <c:pt idx="901">
                  <c:v>5.74</c:v>
                </c:pt>
                <c:pt idx="902">
                  <c:v>5.55</c:v>
                </c:pt>
                <c:pt idx="903">
                  <c:v>6.28</c:v>
                </c:pt>
                <c:pt idx="904">
                  <c:v>3.92</c:v>
                </c:pt>
                <c:pt idx="905">
                  <c:v>6.89</c:v>
                </c:pt>
                <c:pt idx="906">
                  <c:v>2.8</c:v>
                </c:pt>
                <c:pt idx="907">
                  <c:v>6.1</c:v>
                </c:pt>
                <c:pt idx="908">
                  <c:v>4.859999999999998</c:v>
                </c:pt>
                <c:pt idx="909">
                  <c:v>2.02</c:v>
                </c:pt>
                <c:pt idx="910">
                  <c:v>7.06</c:v>
                </c:pt>
                <c:pt idx="911">
                  <c:v>3.77</c:v>
                </c:pt>
                <c:pt idx="912">
                  <c:v>5.45</c:v>
                </c:pt>
                <c:pt idx="913">
                  <c:v>5.53</c:v>
                </c:pt>
                <c:pt idx="914">
                  <c:v>3.14</c:v>
                </c:pt>
                <c:pt idx="915">
                  <c:v>7.06</c:v>
                </c:pt>
                <c:pt idx="916">
                  <c:v>3.64</c:v>
                </c:pt>
                <c:pt idx="917">
                  <c:v>6.270000000000001</c:v>
                </c:pt>
                <c:pt idx="918">
                  <c:v>4.5</c:v>
                </c:pt>
                <c:pt idx="919">
                  <c:v>4.26</c:v>
                </c:pt>
                <c:pt idx="920">
                  <c:v>7.109999999999999</c:v>
                </c:pt>
                <c:pt idx="921">
                  <c:v>2.71</c:v>
                </c:pt>
                <c:pt idx="922">
                  <c:v>5.6</c:v>
                </c:pt>
                <c:pt idx="923">
                  <c:v>6.03</c:v>
                </c:pt>
                <c:pt idx="924">
                  <c:v>4.79</c:v>
                </c:pt>
                <c:pt idx="925">
                  <c:v>6.07</c:v>
                </c:pt>
                <c:pt idx="926">
                  <c:v>4.3</c:v>
                </c:pt>
                <c:pt idx="927">
                  <c:v>6.470000000000002</c:v>
                </c:pt>
                <c:pt idx="928">
                  <c:v>5.6</c:v>
                </c:pt>
                <c:pt idx="929">
                  <c:v>4.07</c:v>
                </c:pt>
                <c:pt idx="930">
                  <c:v>6.819999999999998</c:v>
                </c:pt>
                <c:pt idx="931">
                  <c:v>5.79</c:v>
                </c:pt>
                <c:pt idx="932">
                  <c:v>6.430000000000002</c:v>
                </c:pt>
                <c:pt idx="933">
                  <c:v>7.83</c:v>
                </c:pt>
                <c:pt idx="934">
                  <c:v>2.97</c:v>
                </c:pt>
                <c:pt idx="935">
                  <c:v>8.43</c:v>
                </c:pt>
                <c:pt idx="936">
                  <c:v>6.81</c:v>
                </c:pt>
                <c:pt idx="937">
                  <c:v>6.46</c:v>
                </c:pt>
                <c:pt idx="938">
                  <c:v>5.83</c:v>
                </c:pt>
                <c:pt idx="939">
                  <c:v>5.35</c:v>
                </c:pt>
                <c:pt idx="940">
                  <c:v>6.87</c:v>
                </c:pt>
                <c:pt idx="941">
                  <c:v>7.53</c:v>
                </c:pt>
                <c:pt idx="942">
                  <c:v>6.9</c:v>
                </c:pt>
                <c:pt idx="943">
                  <c:v>6.95</c:v>
                </c:pt>
                <c:pt idx="944">
                  <c:v>4.21</c:v>
                </c:pt>
                <c:pt idx="945">
                  <c:v>6.7</c:v>
                </c:pt>
                <c:pt idx="946">
                  <c:v>6.109999999999999</c:v>
                </c:pt>
                <c:pt idx="947">
                  <c:v>5.79</c:v>
                </c:pt>
                <c:pt idx="948">
                  <c:v>5.609999999999998</c:v>
                </c:pt>
                <c:pt idx="949">
                  <c:v>7.28</c:v>
                </c:pt>
                <c:pt idx="950">
                  <c:v>6.4</c:v>
                </c:pt>
                <c:pt idx="951">
                  <c:v>4.79</c:v>
                </c:pt>
                <c:pt idx="952">
                  <c:v>5.470000000000002</c:v>
                </c:pt>
                <c:pt idx="953">
                  <c:v>5.02</c:v>
                </c:pt>
                <c:pt idx="954">
                  <c:v>5.94</c:v>
                </c:pt>
                <c:pt idx="955">
                  <c:v>7.05</c:v>
                </c:pt>
                <c:pt idx="956">
                  <c:v>6.25</c:v>
                </c:pt>
                <c:pt idx="957">
                  <c:v>4.78</c:v>
                </c:pt>
                <c:pt idx="958">
                  <c:v>8.630000000000001</c:v>
                </c:pt>
                <c:pt idx="959">
                  <c:v>6.970000000000002</c:v>
                </c:pt>
                <c:pt idx="960">
                  <c:v>4.53</c:v>
                </c:pt>
                <c:pt idx="961">
                  <c:v>4.29</c:v>
                </c:pt>
                <c:pt idx="962">
                  <c:v>4.649999999999998</c:v>
                </c:pt>
                <c:pt idx="963">
                  <c:v>6.17</c:v>
                </c:pt>
                <c:pt idx="964">
                  <c:v>5.45</c:v>
                </c:pt>
                <c:pt idx="965">
                  <c:v>6.119999999999997</c:v>
                </c:pt>
                <c:pt idx="966">
                  <c:v>7.06</c:v>
                </c:pt>
                <c:pt idx="967">
                  <c:v>5.64</c:v>
                </c:pt>
                <c:pt idx="968">
                  <c:v>8.200000000000001</c:v>
                </c:pt>
                <c:pt idx="969">
                  <c:v>6.89</c:v>
                </c:pt>
                <c:pt idx="970">
                  <c:v>4.88</c:v>
                </c:pt>
                <c:pt idx="971">
                  <c:v>6.21</c:v>
                </c:pt>
                <c:pt idx="972">
                  <c:v>6.75</c:v>
                </c:pt>
                <c:pt idx="973">
                  <c:v>6.17</c:v>
                </c:pt>
                <c:pt idx="974">
                  <c:v>4.6</c:v>
                </c:pt>
                <c:pt idx="975">
                  <c:v>5.55</c:v>
                </c:pt>
                <c:pt idx="976">
                  <c:v>5.06</c:v>
                </c:pt>
                <c:pt idx="977">
                  <c:v>5.359999999999998</c:v>
                </c:pt>
                <c:pt idx="978">
                  <c:v>5.06</c:v>
                </c:pt>
                <c:pt idx="979">
                  <c:v>5.64</c:v>
                </c:pt>
                <c:pt idx="980">
                  <c:v>3.02</c:v>
                </c:pt>
                <c:pt idx="981">
                  <c:v>4.54</c:v>
                </c:pt>
                <c:pt idx="982">
                  <c:v>3.66</c:v>
                </c:pt>
                <c:pt idx="983">
                  <c:v>2.89</c:v>
                </c:pt>
                <c:pt idx="984">
                  <c:v>4.14</c:v>
                </c:pt>
                <c:pt idx="985">
                  <c:v>3.46</c:v>
                </c:pt>
                <c:pt idx="986">
                  <c:v>4.52</c:v>
                </c:pt>
                <c:pt idx="987">
                  <c:v>5.52</c:v>
                </c:pt>
                <c:pt idx="988">
                  <c:v>5.770000000000001</c:v>
                </c:pt>
                <c:pt idx="989">
                  <c:v>5.04</c:v>
                </c:pt>
                <c:pt idx="990">
                  <c:v>5.13</c:v>
                </c:pt>
                <c:pt idx="991">
                  <c:v>5.4</c:v>
                </c:pt>
                <c:pt idx="992">
                  <c:v>4.18</c:v>
                </c:pt>
                <c:pt idx="993">
                  <c:v>5.41</c:v>
                </c:pt>
                <c:pt idx="994">
                  <c:v>5.970000000000002</c:v>
                </c:pt>
                <c:pt idx="995">
                  <c:v>3.64</c:v>
                </c:pt>
                <c:pt idx="996">
                  <c:v>5.24</c:v>
                </c:pt>
                <c:pt idx="997">
                  <c:v>5.0</c:v>
                </c:pt>
                <c:pt idx="998">
                  <c:v>6.1</c:v>
                </c:pt>
                <c:pt idx="999">
                  <c:v>6.930000000000002</c:v>
                </c:pt>
                <c:pt idx="1000">
                  <c:v>6.4</c:v>
                </c:pt>
                <c:pt idx="1001">
                  <c:v>5.24</c:v>
                </c:pt>
                <c:pt idx="1002">
                  <c:v>4.04</c:v>
                </c:pt>
                <c:pt idx="1003">
                  <c:v>5.05</c:v>
                </c:pt>
                <c:pt idx="1004">
                  <c:v>4.430000000000002</c:v>
                </c:pt>
                <c:pt idx="1005">
                  <c:v>4.649999999999998</c:v>
                </c:pt>
                <c:pt idx="1006">
                  <c:v>3.88</c:v>
                </c:pt>
                <c:pt idx="1007">
                  <c:v>5.41</c:v>
                </c:pt>
                <c:pt idx="1008">
                  <c:v>4.56</c:v>
                </c:pt>
                <c:pt idx="1009">
                  <c:v>5.470000000000002</c:v>
                </c:pt>
                <c:pt idx="1010">
                  <c:v>5.819999999999998</c:v>
                </c:pt>
                <c:pt idx="1011">
                  <c:v>4.53</c:v>
                </c:pt>
                <c:pt idx="1012">
                  <c:v>4.91</c:v>
                </c:pt>
                <c:pt idx="1013">
                  <c:v>4.149999999999999</c:v>
                </c:pt>
                <c:pt idx="1014">
                  <c:v>4.04</c:v>
                </c:pt>
                <c:pt idx="1015">
                  <c:v>4.09</c:v>
                </c:pt>
                <c:pt idx="1016">
                  <c:v>2.309999999999999</c:v>
                </c:pt>
                <c:pt idx="1017">
                  <c:v>3.7</c:v>
                </c:pt>
                <c:pt idx="1018">
                  <c:v>4.33</c:v>
                </c:pt>
                <c:pt idx="1019">
                  <c:v>3.72</c:v>
                </c:pt>
                <c:pt idx="1020">
                  <c:v>3.45</c:v>
                </c:pt>
                <c:pt idx="1021">
                  <c:v>2.7</c:v>
                </c:pt>
                <c:pt idx="1022">
                  <c:v>4.02</c:v>
                </c:pt>
                <c:pt idx="1023">
                  <c:v>3.87</c:v>
                </c:pt>
                <c:pt idx="1024">
                  <c:v>4.319999999999998</c:v>
                </c:pt>
                <c:pt idx="1025">
                  <c:v>3.17</c:v>
                </c:pt>
                <c:pt idx="1026">
                  <c:v>4.05</c:v>
                </c:pt>
                <c:pt idx="1027">
                  <c:v>4.0</c:v>
                </c:pt>
                <c:pt idx="1028">
                  <c:v>4.63</c:v>
                </c:pt>
                <c:pt idx="1029">
                  <c:v>4.75</c:v>
                </c:pt>
                <c:pt idx="1030">
                  <c:v>5.7</c:v>
                </c:pt>
                <c:pt idx="1031">
                  <c:v>4.85</c:v>
                </c:pt>
                <c:pt idx="1032">
                  <c:v>4.149999999999999</c:v>
                </c:pt>
                <c:pt idx="1033">
                  <c:v>4.08</c:v>
                </c:pt>
                <c:pt idx="1034">
                  <c:v>3.42</c:v>
                </c:pt>
                <c:pt idx="1035">
                  <c:v>2.82</c:v>
                </c:pt>
                <c:pt idx="1036">
                  <c:v>3.61</c:v>
                </c:pt>
                <c:pt idx="1037">
                  <c:v>4.159999999999997</c:v>
                </c:pt>
                <c:pt idx="1038">
                  <c:v>3.88</c:v>
                </c:pt>
                <c:pt idx="1039">
                  <c:v>3.78</c:v>
                </c:pt>
                <c:pt idx="1040">
                  <c:v>2.88</c:v>
                </c:pt>
                <c:pt idx="1041">
                  <c:v>3.11</c:v>
                </c:pt>
                <c:pt idx="1042">
                  <c:v>3.88</c:v>
                </c:pt>
                <c:pt idx="1043">
                  <c:v>4.31</c:v>
                </c:pt>
                <c:pt idx="1044">
                  <c:v>1.56</c:v>
                </c:pt>
                <c:pt idx="1045">
                  <c:v>4.119999999999997</c:v>
                </c:pt>
                <c:pt idx="1046">
                  <c:v>3.72</c:v>
                </c:pt>
                <c:pt idx="1047">
                  <c:v>2.45</c:v>
                </c:pt>
                <c:pt idx="1048">
                  <c:v>3.95</c:v>
                </c:pt>
                <c:pt idx="1049">
                  <c:v>3.25</c:v>
                </c:pt>
                <c:pt idx="1050">
                  <c:v>3.32</c:v>
                </c:pt>
                <c:pt idx="1051">
                  <c:v>4.149999999999999</c:v>
                </c:pt>
                <c:pt idx="1052">
                  <c:v>3.5</c:v>
                </c:pt>
                <c:pt idx="1053">
                  <c:v>5.359999999999998</c:v>
                </c:pt>
                <c:pt idx="1054">
                  <c:v>4.24</c:v>
                </c:pt>
                <c:pt idx="1055">
                  <c:v>5.04</c:v>
                </c:pt>
                <c:pt idx="1056">
                  <c:v>4.83</c:v>
                </c:pt>
                <c:pt idx="1057">
                  <c:v>4.470000000000002</c:v>
                </c:pt>
                <c:pt idx="1058">
                  <c:v>4.07</c:v>
                </c:pt>
                <c:pt idx="1059">
                  <c:v>4.72</c:v>
                </c:pt>
                <c:pt idx="1060">
                  <c:v>4.95</c:v>
                </c:pt>
                <c:pt idx="1061">
                  <c:v>4.63</c:v>
                </c:pt>
                <c:pt idx="1062">
                  <c:v>1.45</c:v>
                </c:pt>
                <c:pt idx="1063">
                  <c:v>3.47</c:v>
                </c:pt>
                <c:pt idx="1064">
                  <c:v>3.57</c:v>
                </c:pt>
                <c:pt idx="1065">
                  <c:v>3.329999999999999</c:v>
                </c:pt>
                <c:pt idx="1066">
                  <c:v>4.1</c:v>
                </c:pt>
                <c:pt idx="1067">
                  <c:v>4.8</c:v>
                </c:pt>
                <c:pt idx="1068">
                  <c:v>2.829999999999999</c:v>
                </c:pt>
                <c:pt idx="1069">
                  <c:v>3.68</c:v>
                </c:pt>
                <c:pt idx="1070">
                  <c:v>1.139999999999995</c:v>
                </c:pt>
                <c:pt idx="1071">
                  <c:v>3.53</c:v>
                </c:pt>
                <c:pt idx="1072">
                  <c:v>1.86</c:v>
                </c:pt>
                <c:pt idx="1073">
                  <c:v>2.72</c:v>
                </c:pt>
                <c:pt idx="1074">
                  <c:v>1.91</c:v>
                </c:pt>
                <c:pt idx="1075">
                  <c:v>3.349999999999999</c:v>
                </c:pt>
                <c:pt idx="1076">
                  <c:v>2.08</c:v>
                </c:pt>
                <c:pt idx="1077">
                  <c:v>3.03</c:v>
                </c:pt>
                <c:pt idx="1078">
                  <c:v>2.37</c:v>
                </c:pt>
                <c:pt idx="1079">
                  <c:v>2.46</c:v>
                </c:pt>
                <c:pt idx="1080">
                  <c:v>2.29</c:v>
                </c:pt>
                <c:pt idx="1081">
                  <c:v>2.16</c:v>
                </c:pt>
                <c:pt idx="1082">
                  <c:v>2.52</c:v>
                </c:pt>
                <c:pt idx="1083">
                  <c:v>1.01</c:v>
                </c:pt>
                <c:pt idx="1084">
                  <c:v>2.99</c:v>
                </c:pt>
                <c:pt idx="1085">
                  <c:v>2.329999999999999</c:v>
                </c:pt>
                <c:pt idx="1086">
                  <c:v>4.109999999999999</c:v>
                </c:pt>
                <c:pt idx="1087">
                  <c:v>2.34</c:v>
                </c:pt>
                <c:pt idx="1088">
                  <c:v>2.79</c:v>
                </c:pt>
                <c:pt idx="1089">
                  <c:v>3.77</c:v>
                </c:pt>
                <c:pt idx="1090">
                  <c:v>2.7</c:v>
                </c:pt>
                <c:pt idx="1091">
                  <c:v>2.47</c:v>
                </c:pt>
                <c:pt idx="1092">
                  <c:v>2.59</c:v>
                </c:pt>
                <c:pt idx="1093">
                  <c:v>1.06</c:v>
                </c:pt>
                <c:pt idx="1094">
                  <c:v>4.8</c:v>
                </c:pt>
                <c:pt idx="1095">
                  <c:v>2.61</c:v>
                </c:pt>
                <c:pt idx="1096">
                  <c:v>2.06</c:v>
                </c:pt>
                <c:pt idx="1097">
                  <c:v>2.63</c:v>
                </c:pt>
                <c:pt idx="1098">
                  <c:v>1.190000000000005</c:v>
                </c:pt>
                <c:pt idx="1099">
                  <c:v>2.829999999999999</c:v>
                </c:pt>
                <c:pt idx="1100">
                  <c:v>1.89</c:v>
                </c:pt>
                <c:pt idx="1101">
                  <c:v>1.930000000000003</c:v>
                </c:pt>
                <c:pt idx="1102">
                  <c:v>3.27</c:v>
                </c:pt>
                <c:pt idx="1103">
                  <c:v>2.12</c:v>
                </c:pt>
                <c:pt idx="1104">
                  <c:v>2.8</c:v>
                </c:pt>
                <c:pt idx="1105">
                  <c:v>2.1</c:v>
                </c:pt>
                <c:pt idx="1106">
                  <c:v>1.89</c:v>
                </c:pt>
                <c:pt idx="1107">
                  <c:v>2.54</c:v>
                </c:pt>
                <c:pt idx="1108">
                  <c:v>1.89</c:v>
                </c:pt>
                <c:pt idx="1109">
                  <c:v>1.27</c:v>
                </c:pt>
                <c:pt idx="1110">
                  <c:v>2.95</c:v>
                </c:pt>
                <c:pt idx="1111">
                  <c:v>3.09</c:v>
                </c:pt>
                <c:pt idx="1112">
                  <c:v>3.04</c:v>
                </c:pt>
                <c:pt idx="1113">
                  <c:v>1.42</c:v>
                </c:pt>
                <c:pt idx="1114">
                  <c:v>1.5</c:v>
                </c:pt>
                <c:pt idx="1115">
                  <c:v>1.88</c:v>
                </c:pt>
                <c:pt idx="1116">
                  <c:v>2.06</c:v>
                </c:pt>
                <c:pt idx="1117">
                  <c:v>1.53</c:v>
                </c:pt>
                <c:pt idx="1118">
                  <c:v>1.73</c:v>
                </c:pt>
                <c:pt idx="1119">
                  <c:v>1.89</c:v>
                </c:pt>
                <c:pt idx="1120">
                  <c:v>1.62</c:v>
                </c:pt>
                <c:pt idx="1121">
                  <c:v>2.52</c:v>
                </c:pt>
                <c:pt idx="1122">
                  <c:v>2.2</c:v>
                </c:pt>
                <c:pt idx="1123">
                  <c:v>1.81</c:v>
                </c:pt>
                <c:pt idx="1124">
                  <c:v>1.55</c:v>
                </c:pt>
                <c:pt idx="1125">
                  <c:v>0.731000000000001</c:v>
                </c:pt>
                <c:pt idx="1126">
                  <c:v>3.1</c:v>
                </c:pt>
                <c:pt idx="1127">
                  <c:v>0.966000000000001</c:v>
                </c:pt>
                <c:pt idx="1128">
                  <c:v>2.21</c:v>
                </c:pt>
                <c:pt idx="1129">
                  <c:v>2.24</c:v>
                </c:pt>
                <c:pt idx="1130">
                  <c:v>2.349999999999999</c:v>
                </c:pt>
                <c:pt idx="1131">
                  <c:v>1.65</c:v>
                </c:pt>
                <c:pt idx="1132">
                  <c:v>1.35</c:v>
                </c:pt>
                <c:pt idx="1133">
                  <c:v>0.695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&gt; 10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Sheet1!$E$2:$E$1135</c:f>
              <c:numCache>
                <c:formatCode>General</c:formatCode>
                <c:ptCount val="1134"/>
                <c:pt idx="0">
                  <c:v>38.1</c:v>
                </c:pt>
                <c:pt idx="1">
                  <c:v>49.3</c:v>
                </c:pt>
                <c:pt idx="2">
                  <c:v>34.1</c:v>
                </c:pt>
                <c:pt idx="3">
                  <c:v>41.6</c:v>
                </c:pt>
                <c:pt idx="4">
                  <c:v>50.9</c:v>
                </c:pt>
                <c:pt idx="5">
                  <c:v>28.6</c:v>
                </c:pt>
                <c:pt idx="6">
                  <c:v>43.3</c:v>
                </c:pt>
                <c:pt idx="7">
                  <c:v>33.9</c:v>
                </c:pt>
                <c:pt idx="8">
                  <c:v>35.1</c:v>
                </c:pt>
                <c:pt idx="9">
                  <c:v>47.3</c:v>
                </c:pt>
                <c:pt idx="10">
                  <c:v>24.0</c:v>
                </c:pt>
                <c:pt idx="11">
                  <c:v>39.7</c:v>
                </c:pt>
                <c:pt idx="12">
                  <c:v>38.0</c:v>
                </c:pt>
                <c:pt idx="13">
                  <c:v>31.7</c:v>
                </c:pt>
                <c:pt idx="14">
                  <c:v>42.3</c:v>
                </c:pt>
                <c:pt idx="15">
                  <c:v>24.7</c:v>
                </c:pt>
                <c:pt idx="16">
                  <c:v>40.8</c:v>
                </c:pt>
                <c:pt idx="17">
                  <c:v>42.7</c:v>
                </c:pt>
                <c:pt idx="18">
                  <c:v>30.8</c:v>
                </c:pt>
                <c:pt idx="19">
                  <c:v>50.5</c:v>
                </c:pt>
                <c:pt idx="20">
                  <c:v>31.2</c:v>
                </c:pt>
                <c:pt idx="21">
                  <c:v>42.4</c:v>
                </c:pt>
                <c:pt idx="22">
                  <c:v>44.1</c:v>
                </c:pt>
                <c:pt idx="23">
                  <c:v>34.1</c:v>
                </c:pt>
                <c:pt idx="24">
                  <c:v>46.7</c:v>
                </c:pt>
                <c:pt idx="25">
                  <c:v>30.3</c:v>
                </c:pt>
                <c:pt idx="26">
                  <c:v>36.3</c:v>
                </c:pt>
                <c:pt idx="27">
                  <c:v>35.8</c:v>
                </c:pt>
                <c:pt idx="28">
                  <c:v>29.3</c:v>
                </c:pt>
                <c:pt idx="29">
                  <c:v>48.8</c:v>
                </c:pt>
                <c:pt idx="30">
                  <c:v>32.9</c:v>
                </c:pt>
                <c:pt idx="31">
                  <c:v>37.9</c:v>
                </c:pt>
                <c:pt idx="32">
                  <c:v>45.8</c:v>
                </c:pt>
                <c:pt idx="33">
                  <c:v>30.8</c:v>
                </c:pt>
                <c:pt idx="34">
                  <c:v>49.5</c:v>
                </c:pt>
                <c:pt idx="35">
                  <c:v>30.2</c:v>
                </c:pt>
                <c:pt idx="36">
                  <c:v>46.1</c:v>
                </c:pt>
                <c:pt idx="37">
                  <c:v>42.2</c:v>
                </c:pt>
                <c:pt idx="38">
                  <c:v>22.8</c:v>
                </c:pt>
                <c:pt idx="39">
                  <c:v>40.9</c:v>
                </c:pt>
                <c:pt idx="40">
                  <c:v>26.7</c:v>
                </c:pt>
                <c:pt idx="41">
                  <c:v>36.0</c:v>
                </c:pt>
                <c:pt idx="42">
                  <c:v>41.8</c:v>
                </c:pt>
                <c:pt idx="43">
                  <c:v>22.4</c:v>
                </c:pt>
                <c:pt idx="44">
                  <c:v>40.4</c:v>
                </c:pt>
                <c:pt idx="45">
                  <c:v>26.0</c:v>
                </c:pt>
                <c:pt idx="46">
                  <c:v>26.4</c:v>
                </c:pt>
                <c:pt idx="47">
                  <c:v>37.6</c:v>
                </c:pt>
                <c:pt idx="48">
                  <c:v>16.4</c:v>
                </c:pt>
                <c:pt idx="49">
                  <c:v>41.5</c:v>
                </c:pt>
                <c:pt idx="50">
                  <c:v>24.8</c:v>
                </c:pt>
                <c:pt idx="51">
                  <c:v>24.5</c:v>
                </c:pt>
                <c:pt idx="52">
                  <c:v>39.7</c:v>
                </c:pt>
                <c:pt idx="53">
                  <c:v>19.4</c:v>
                </c:pt>
                <c:pt idx="54">
                  <c:v>39.7</c:v>
                </c:pt>
                <c:pt idx="55">
                  <c:v>29.4</c:v>
                </c:pt>
                <c:pt idx="56">
                  <c:v>21.3</c:v>
                </c:pt>
                <c:pt idx="57">
                  <c:v>45.4</c:v>
                </c:pt>
                <c:pt idx="58">
                  <c:v>17.8</c:v>
                </c:pt>
                <c:pt idx="59">
                  <c:v>32.1</c:v>
                </c:pt>
                <c:pt idx="60">
                  <c:v>31.9</c:v>
                </c:pt>
                <c:pt idx="61">
                  <c:v>25.2</c:v>
                </c:pt>
                <c:pt idx="62">
                  <c:v>41.5</c:v>
                </c:pt>
                <c:pt idx="63">
                  <c:v>19.1</c:v>
                </c:pt>
                <c:pt idx="64">
                  <c:v>31.5</c:v>
                </c:pt>
                <c:pt idx="65">
                  <c:v>36.3</c:v>
                </c:pt>
                <c:pt idx="66">
                  <c:v>19.1</c:v>
                </c:pt>
                <c:pt idx="67">
                  <c:v>43.4</c:v>
                </c:pt>
                <c:pt idx="68">
                  <c:v>22.7</c:v>
                </c:pt>
                <c:pt idx="69">
                  <c:v>31.8</c:v>
                </c:pt>
                <c:pt idx="70">
                  <c:v>37.0</c:v>
                </c:pt>
                <c:pt idx="71">
                  <c:v>19.5</c:v>
                </c:pt>
                <c:pt idx="72">
                  <c:v>43.3</c:v>
                </c:pt>
                <c:pt idx="73">
                  <c:v>26.6</c:v>
                </c:pt>
                <c:pt idx="74">
                  <c:v>30.4</c:v>
                </c:pt>
                <c:pt idx="75">
                  <c:v>40.9</c:v>
                </c:pt>
                <c:pt idx="76">
                  <c:v>19.5</c:v>
                </c:pt>
                <c:pt idx="77">
                  <c:v>43.8</c:v>
                </c:pt>
                <c:pt idx="78">
                  <c:v>26.4</c:v>
                </c:pt>
                <c:pt idx="79">
                  <c:v>46.1</c:v>
                </c:pt>
                <c:pt idx="80">
                  <c:v>312.0</c:v>
                </c:pt>
                <c:pt idx="81">
                  <c:v>679.0</c:v>
                </c:pt>
                <c:pt idx="82">
                  <c:v>1090.0</c:v>
                </c:pt>
                <c:pt idx="83">
                  <c:v>1130.0</c:v>
                </c:pt>
                <c:pt idx="84">
                  <c:v>1110.0</c:v>
                </c:pt>
                <c:pt idx="85">
                  <c:v>1040.0</c:v>
                </c:pt>
                <c:pt idx="86">
                  <c:v>893.0</c:v>
                </c:pt>
                <c:pt idx="87">
                  <c:v>989.0</c:v>
                </c:pt>
                <c:pt idx="88">
                  <c:v>1120.0</c:v>
                </c:pt>
                <c:pt idx="89">
                  <c:v>1140.0</c:v>
                </c:pt>
                <c:pt idx="90">
                  <c:v>1560.0</c:v>
                </c:pt>
                <c:pt idx="91">
                  <c:v>1310.0</c:v>
                </c:pt>
                <c:pt idx="92">
                  <c:v>1530.0</c:v>
                </c:pt>
                <c:pt idx="93">
                  <c:v>1730.0</c:v>
                </c:pt>
                <c:pt idx="94">
                  <c:v>1150.0</c:v>
                </c:pt>
                <c:pt idx="95">
                  <c:v>1860.0</c:v>
                </c:pt>
                <c:pt idx="96">
                  <c:v>1310.0</c:v>
                </c:pt>
                <c:pt idx="97">
                  <c:v>1610.0</c:v>
                </c:pt>
                <c:pt idx="98">
                  <c:v>1580.0</c:v>
                </c:pt>
                <c:pt idx="99">
                  <c:v>1220.0</c:v>
                </c:pt>
                <c:pt idx="100">
                  <c:v>1650.0</c:v>
                </c:pt>
                <c:pt idx="101">
                  <c:v>1290.0</c:v>
                </c:pt>
                <c:pt idx="102">
                  <c:v>1240.0</c:v>
                </c:pt>
                <c:pt idx="103">
                  <c:v>1520.0</c:v>
                </c:pt>
                <c:pt idx="104">
                  <c:v>1080.0</c:v>
                </c:pt>
                <c:pt idx="105">
                  <c:v>1500.0</c:v>
                </c:pt>
                <c:pt idx="106">
                  <c:v>1290.0</c:v>
                </c:pt>
                <c:pt idx="107">
                  <c:v>1200.0</c:v>
                </c:pt>
                <c:pt idx="108">
                  <c:v>1490.0</c:v>
                </c:pt>
                <c:pt idx="109">
                  <c:v>1020.0</c:v>
                </c:pt>
                <c:pt idx="110">
                  <c:v>1410.0</c:v>
                </c:pt>
                <c:pt idx="111">
                  <c:v>1290.0</c:v>
                </c:pt>
                <c:pt idx="112">
                  <c:v>1170.0</c:v>
                </c:pt>
                <c:pt idx="113">
                  <c:v>1470.0</c:v>
                </c:pt>
                <c:pt idx="114">
                  <c:v>1100.0</c:v>
                </c:pt>
                <c:pt idx="115">
                  <c:v>1440.0</c:v>
                </c:pt>
                <c:pt idx="116">
                  <c:v>1310.0</c:v>
                </c:pt>
                <c:pt idx="117">
                  <c:v>1070.0</c:v>
                </c:pt>
                <c:pt idx="118">
                  <c:v>1440.0</c:v>
                </c:pt>
                <c:pt idx="119">
                  <c:v>1120.0</c:v>
                </c:pt>
                <c:pt idx="120">
                  <c:v>1280.0</c:v>
                </c:pt>
                <c:pt idx="121">
                  <c:v>1250.0</c:v>
                </c:pt>
                <c:pt idx="122">
                  <c:v>1020.0</c:v>
                </c:pt>
                <c:pt idx="123">
                  <c:v>1180.0</c:v>
                </c:pt>
                <c:pt idx="124">
                  <c:v>1020.0</c:v>
                </c:pt>
                <c:pt idx="125">
                  <c:v>1060.0</c:v>
                </c:pt>
                <c:pt idx="126">
                  <c:v>1140.0</c:v>
                </c:pt>
                <c:pt idx="127">
                  <c:v>1010.0</c:v>
                </c:pt>
                <c:pt idx="128">
                  <c:v>1300.0</c:v>
                </c:pt>
                <c:pt idx="129">
                  <c:v>1210.0</c:v>
                </c:pt>
                <c:pt idx="130">
                  <c:v>1150.0</c:v>
                </c:pt>
                <c:pt idx="131">
                  <c:v>1240.0</c:v>
                </c:pt>
                <c:pt idx="132">
                  <c:v>1070.0</c:v>
                </c:pt>
                <c:pt idx="133">
                  <c:v>1380.0</c:v>
                </c:pt>
                <c:pt idx="134">
                  <c:v>1420.0</c:v>
                </c:pt>
                <c:pt idx="135">
                  <c:v>1540.0</c:v>
                </c:pt>
                <c:pt idx="136">
                  <c:v>1570.0</c:v>
                </c:pt>
                <c:pt idx="137">
                  <c:v>1300.0</c:v>
                </c:pt>
                <c:pt idx="138">
                  <c:v>1370.0</c:v>
                </c:pt>
                <c:pt idx="139">
                  <c:v>1280.0</c:v>
                </c:pt>
                <c:pt idx="140">
                  <c:v>1260.0</c:v>
                </c:pt>
                <c:pt idx="141">
                  <c:v>1420.0</c:v>
                </c:pt>
                <c:pt idx="142">
                  <c:v>1250.0</c:v>
                </c:pt>
                <c:pt idx="143">
                  <c:v>1290.0</c:v>
                </c:pt>
                <c:pt idx="144">
                  <c:v>1190.0</c:v>
                </c:pt>
                <c:pt idx="145">
                  <c:v>1150.0</c:v>
                </c:pt>
                <c:pt idx="146">
                  <c:v>1230.0</c:v>
                </c:pt>
                <c:pt idx="147">
                  <c:v>1060.0</c:v>
                </c:pt>
                <c:pt idx="148">
                  <c:v>1120.0</c:v>
                </c:pt>
                <c:pt idx="149">
                  <c:v>1080.0</c:v>
                </c:pt>
                <c:pt idx="150">
                  <c:v>1050.0</c:v>
                </c:pt>
                <c:pt idx="151">
                  <c:v>1170.0</c:v>
                </c:pt>
                <c:pt idx="152">
                  <c:v>993.0</c:v>
                </c:pt>
                <c:pt idx="153">
                  <c:v>1100.0</c:v>
                </c:pt>
                <c:pt idx="154">
                  <c:v>1030.0</c:v>
                </c:pt>
                <c:pt idx="155">
                  <c:v>1030.0</c:v>
                </c:pt>
                <c:pt idx="156">
                  <c:v>1060.0</c:v>
                </c:pt>
                <c:pt idx="157">
                  <c:v>938.0</c:v>
                </c:pt>
                <c:pt idx="158">
                  <c:v>1050.0</c:v>
                </c:pt>
                <c:pt idx="159">
                  <c:v>993.0</c:v>
                </c:pt>
                <c:pt idx="160">
                  <c:v>998.0</c:v>
                </c:pt>
                <c:pt idx="161">
                  <c:v>962.0</c:v>
                </c:pt>
                <c:pt idx="162">
                  <c:v>957.0</c:v>
                </c:pt>
                <c:pt idx="163">
                  <c:v>1220.0</c:v>
                </c:pt>
                <c:pt idx="164">
                  <c:v>1220.0</c:v>
                </c:pt>
                <c:pt idx="165">
                  <c:v>1110.0</c:v>
                </c:pt>
                <c:pt idx="166">
                  <c:v>1090.0</c:v>
                </c:pt>
                <c:pt idx="167">
                  <c:v>1040.0</c:v>
                </c:pt>
                <c:pt idx="168">
                  <c:v>1050.0</c:v>
                </c:pt>
                <c:pt idx="169">
                  <c:v>1020.0</c:v>
                </c:pt>
                <c:pt idx="170">
                  <c:v>1030.0</c:v>
                </c:pt>
                <c:pt idx="171">
                  <c:v>1010.0</c:v>
                </c:pt>
                <c:pt idx="172">
                  <c:v>1000.0</c:v>
                </c:pt>
                <c:pt idx="173">
                  <c:v>986.0</c:v>
                </c:pt>
                <c:pt idx="174">
                  <c:v>979.0</c:v>
                </c:pt>
                <c:pt idx="175">
                  <c:v>973.0</c:v>
                </c:pt>
                <c:pt idx="176">
                  <c:v>986.0</c:v>
                </c:pt>
                <c:pt idx="177">
                  <c:v>966.0</c:v>
                </c:pt>
                <c:pt idx="178">
                  <c:v>957.0</c:v>
                </c:pt>
                <c:pt idx="179">
                  <c:v>944.0</c:v>
                </c:pt>
                <c:pt idx="180">
                  <c:v>887.0</c:v>
                </c:pt>
                <c:pt idx="181">
                  <c:v>912.0</c:v>
                </c:pt>
                <c:pt idx="182">
                  <c:v>851.0</c:v>
                </c:pt>
                <c:pt idx="183">
                  <c:v>899.0</c:v>
                </c:pt>
                <c:pt idx="184">
                  <c:v>895.0</c:v>
                </c:pt>
                <c:pt idx="185">
                  <c:v>940.0</c:v>
                </c:pt>
                <c:pt idx="186">
                  <c:v>984.0</c:v>
                </c:pt>
                <c:pt idx="187">
                  <c:v>959.0</c:v>
                </c:pt>
                <c:pt idx="188">
                  <c:v>955.0</c:v>
                </c:pt>
                <c:pt idx="189">
                  <c:v>935.0</c:v>
                </c:pt>
                <c:pt idx="190">
                  <c:v>871.0</c:v>
                </c:pt>
                <c:pt idx="191">
                  <c:v>914.0</c:v>
                </c:pt>
                <c:pt idx="192">
                  <c:v>912.0</c:v>
                </c:pt>
                <c:pt idx="193">
                  <c:v>893.0</c:v>
                </c:pt>
                <c:pt idx="194">
                  <c:v>916.0</c:v>
                </c:pt>
                <c:pt idx="195">
                  <c:v>832.0</c:v>
                </c:pt>
                <c:pt idx="196">
                  <c:v>883.0</c:v>
                </c:pt>
                <c:pt idx="197">
                  <c:v>800.0</c:v>
                </c:pt>
                <c:pt idx="198">
                  <c:v>783.0</c:v>
                </c:pt>
                <c:pt idx="199">
                  <c:v>736.0</c:v>
                </c:pt>
                <c:pt idx="200">
                  <c:v>690.0</c:v>
                </c:pt>
                <c:pt idx="201">
                  <c:v>698.0</c:v>
                </c:pt>
                <c:pt idx="202">
                  <c:v>646.0</c:v>
                </c:pt>
                <c:pt idx="203">
                  <c:v>673.0</c:v>
                </c:pt>
                <c:pt idx="204">
                  <c:v>736.0</c:v>
                </c:pt>
                <c:pt idx="205">
                  <c:v>733.0</c:v>
                </c:pt>
                <c:pt idx="206">
                  <c:v>778.0</c:v>
                </c:pt>
                <c:pt idx="207">
                  <c:v>740.0</c:v>
                </c:pt>
                <c:pt idx="208">
                  <c:v>759.0</c:v>
                </c:pt>
                <c:pt idx="209">
                  <c:v>723.0</c:v>
                </c:pt>
                <c:pt idx="210">
                  <c:v>644.0</c:v>
                </c:pt>
                <c:pt idx="211">
                  <c:v>682.0</c:v>
                </c:pt>
                <c:pt idx="212">
                  <c:v>656.0</c:v>
                </c:pt>
                <c:pt idx="213">
                  <c:v>665.0</c:v>
                </c:pt>
                <c:pt idx="214">
                  <c:v>638.0</c:v>
                </c:pt>
                <c:pt idx="215">
                  <c:v>583.0</c:v>
                </c:pt>
                <c:pt idx="216">
                  <c:v>582.0</c:v>
                </c:pt>
                <c:pt idx="217">
                  <c:v>571.0</c:v>
                </c:pt>
                <c:pt idx="218">
                  <c:v>560.0</c:v>
                </c:pt>
                <c:pt idx="219">
                  <c:v>561.0</c:v>
                </c:pt>
                <c:pt idx="220">
                  <c:v>514.0</c:v>
                </c:pt>
                <c:pt idx="221">
                  <c:v>533.0</c:v>
                </c:pt>
                <c:pt idx="222">
                  <c:v>520.0</c:v>
                </c:pt>
                <c:pt idx="223">
                  <c:v>509.0</c:v>
                </c:pt>
                <c:pt idx="224">
                  <c:v>557.0</c:v>
                </c:pt>
                <c:pt idx="225">
                  <c:v>482.0</c:v>
                </c:pt>
                <c:pt idx="226">
                  <c:v>508.0</c:v>
                </c:pt>
                <c:pt idx="227">
                  <c:v>505.0</c:v>
                </c:pt>
                <c:pt idx="228">
                  <c:v>447.0</c:v>
                </c:pt>
                <c:pt idx="229">
                  <c:v>468.0</c:v>
                </c:pt>
                <c:pt idx="230">
                  <c:v>375.0</c:v>
                </c:pt>
                <c:pt idx="231">
                  <c:v>404.0</c:v>
                </c:pt>
                <c:pt idx="232">
                  <c:v>400.0</c:v>
                </c:pt>
                <c:pt idx="233">
                  <c:v>315.0</c:v>
                </c:pt>
                <c:pt idx="234">
                  <c:v>405.0</c:v>
                </c:pt>
                <c:pt idx="235">
                  <c:v>304.0</c:v>
                </c:pt>
                <c:pt idx="236">
                  <c:v>349.0</c:v>
                </c:pt>
                <c:pt idx="237">
                  <c:v>392.0</c:v>
                </c:pt>
                <c:pt idx="238">
                  <c:v>318.0</c:v>
                </c:pt>
                <c:pt idx="239">
                  <c:v>414.0</c:v>
                </c:pt>
                <c:pt idx="240">
                  <c:v>309.0</c:v>
                </c:pt>
                <c:pt idx="241">
                  <c:v>335.0</c:v>
                </c:pt>
                <c:pt idx="242">
                  <c:v>393.0</c:v>
                </c:pt>
                <c:pt idx="243">
                  <c:v>278.0</c:v>
                </c:pt>
                <c:pt idx="244">
                  <c:v>371.0</c:v>
                </c:pt>
                <c:pt idx="245">
                  <c:v>284.0</c:v>
                </c:pt>
                <c:pt idx="246">
                  <c:v>317.0</c:v>
                </c:pt>
                <c:pt idx="247">
                  <c:v>397.0</c:v>
                </c:pt>
                <c:pt idx="248">
                  <c:v>281.0</c:v>
                </c:pt>
                <c:pt idx="249">
                  <c:v>362.0</c:v>
                </c:pt>
                <c:pt idx="250">
                  <c:v>315.0</c:v>
                </c:pt>
                <c:pt idx="251">
                  <c:v>325.0</c:v>
                </c:pt>
                <c:pt idx="252">
                  <c:v>393.0</c:v>
                </c:pt>
                <c:pt idx="253">
                  <c:v>295.0</c:v>
                </c:pt>
                <c:pt idx="254">
                  <c:v>344.0</c:v>
                </c:pt>
                <c:pt idx="255">
                  <c:v>333.0</c:v>
                </c:pt>
                <c:pt idx="256">
                  <c:v>322.0</c:v>
                </c:pt>
                <c:pt idx="257">
                  <c:v>388.0</c:v>
                </c:pt>
                <c:pt idx="258">
                  <c:v>270.0</c:v>
                </c:pt>
                <c:pt idx="259">
                  <c:v>322.0</c:v>
                </c:pt>
                <c:pt idx="260">
                  <c:v>329.0</c:v>
                </c:pt>
                <c:pt idx="261">
                  <c:v>267.0</c:v>
                </c:pt>
                <c:pt idx="262">
                  <c:v>350.0</c:v>
                </c:pt>
                <c:pt idx="263">
                  <c:v>218.0</c:v>
                </c:pt>
                <c:pt idx="264">
                  <c:v>264.0</c:v>
                </c:pt>
                <c:pt idx="265">
                  <c:v>330.0</c:v>
                </c:pt>
                <c:pt idx="266">
                  <c:v>228.0</c:v>
                </c:pt>
                <c:pt idx="267">
                  <c:v>296.0</c:v>
                </c:pt>
                <c:pt idx="268">
                  <c:v>195.0</c:v>
                </c:pt>
                <c:pt idx="269">
                  <c:v>240.0</c:v>
                </c:pt>
                <c:pt idx="270">
                  <c:v>276.0</c:v>
                </c:pt>
                <c:pt idx="271">
                  <c:v>163.0</c:v>
                </c:pt>
                <c:pt idx="272">
                  <c:v>234.0</c:v>
                </c:pt>
                <c:pt idx="273">
                  <c:v>146.0</c:v>
                </c:pt>
                <c:pt idx="274">
                  <c:v>192.0</c:v>
                </c:pt>
                <c:pt idx="275">
                  <c:v>247.0</c:v>
                </c:pt>
                <c:pt idx="276">
                  <c:v>142.0</c:v>
                </c:pt>
                <c:pt idx="277">
                  <c:v>225.0</c:v>
                </c:pt>
                <c:pt idx="278">
                  <c:v>203.0</c:v>
                </c:pt>
                <c:pt idx="279">
                  <c:v>224.0</c:v>
                </c:pt>
                <c:pt idx="280">
                  <c:v>303.0</c:v>
                </c:pt>
                <c:pt idx="281">
                  <c:v>197.0</c:v>
                </c:pt>
                <c:pt idx="282">
                  <c:v>276.0</c:v>
                </c:pt>
                <c:pt idx="283">
                  <c:v>263.0</c:v>
                </c:pt>
                <c:pt idx="284">
                  <c:v>257.0</c:v>
                </c:pt>
                <c:pt idx="285">
                  <c:v>331.0</c:v>
                </c:pt>
                <c:pt idx="286">
                  <c:v>233.0</c:v>
                </c:pt>
                <c:pt idx="287">
                  <c:v>282.0</c:v>
                </c:pt>
                <c:pt idx="288">
                  <c:v>286.0</c:v>
                </c:pt>
                <c:pt idx="289">
                  <c:v>275.0</c:v>
                </c:pt>
                <c:pt idx="290">
                  <c:v>293.0</c:v>
                </c:pt>
                <c:pt idx="291">
                  <c:v>241.0</c:v>
                </c:pt>
                <c:pt idx="292">
                  <c:v>258.0</c:v>
                </c:pt>
                <c:pt idx="293">
                  <c:v>268.0</c:v>
                </c:pt>
                <c:pt idx="294">
                  <c:v>223.0</c:v>
                </c:pt>
                <c:pt idx="295">
                  <c:v>261.0</c:v>
                </c:pt>
                <c:pt idx="296">
                  <c:v>188.0</c:v>
                </c:pt>
                <c:pt idx="297">
                  <c:v>216.0</c:v>
                </c:pt>
                <c:pt idx="298">
                  <c:v>214.0</c:v>
                </c:pt>
                <c:pt idx="299">
                  <c:v>159.0</c:v>
                </c:pt>
                <c:pt idx="300">
                  <c:v>198.0</c:v>
                </c:pt>
                <c:pt idx="301">
                  <c:v>144.0</c:v>
                </c:pt>
                <c:pt idx="302">
                  <c:v>160.0</c:v>
                </c:pt>
                <c:pt idx="303">
                  <c:v>190.0</c:v>
                </c:pt>
                <c:pt idx="304">
                  <c:v>138.0</c:v>
                </c:pt>
                <c:pt idx="305">
                  <c:v>185.0</c:v>
                </c:pt>
                <c:pt idx="306">
                  <c:v>151.0</c:v>
                </c:pt>
                <c:pt idx="307">
                  <c:v>175.0</c:v>
                </c:pt>
                <c:pt idx="308">
                  <c:v>211.0</c:v>
                </c:pt>
                <c:pt idx="309">
                  <c:v>151.0</c:v>
                </c:pt>
                <c:pt idx="310">
                  <c:v>213.0</c:v>
                </c:pt>
                <c:pt idx="311">
                  <c:v>165.0</c:v>
                </c:pt>
                <c:pt idx="312">
                  <c:v>189.0</c:v>
                </c:pt>
                <c:pt idx="313">
                  <c:v>218.0</c:v>
                </c:pt>
                <c:pt idx="314">
                  <c:v>157.0</c:v>
                </c:pt>
                <c:pt idx="315">
                  <c:v>210.0</c:v>
                </c:pt>
                <c:pt idx="316">
                  <c:v>165.0</c:v>
                </c:pt>
                <c:pt idx="317">
                  <c:v>183.0</c:v>
                </c:pt>
                <c:pt idx="318">
                  <c:v>190.0</c:v>
                </c:pt>
                <c:pt idx="319">
                  <c:v>140.0</c:v>
                </c:pt>
                <c:pt idx="320">
                  <c:v>213.0</c:v>
                </c:pt>
                <c:pt idx="321">
                  <c:v>171.0</c:v>
                </c:pt>
                <c:pt idx="322">
                  <c:v>181.0</c:v>
                </c:pt>
                <c:pt idx="323">
                  <c:v>208.0</c:v>
                </c:pt>
                <c:pt idx="324">
                  <c:v>140.0</c:v>
                </c:pt>
                <c:pt idx="325">
                  <c:v>220.0</c:v>
                </c:pt>
                <c:pt idx="326">
                  <c:v>175.0</c:v>
                </c:pt>
                <c:pt idx="327">
                  <c:v>174.0</c:v>
                </c:pt>
                <c:pt idx="328">
                  <c:v>216.0</c:v>
                </c:pt>
                <c:pt idx="329">
                  <c:v>150.0</c:v>
                </c:pt>
                <c:pt idx="330">
                  <c:v>206.0</c:v>
                </c:pt>
                <c:pt idx="331">
                  <c:v>156.0</c:v>
                </c:pt>
                <c:pt idx="332">
                  <c:v>149.0</c:v>
                </c:pt>
                <c:pt idx="333">
                  <c:v>212.0</c:v>
                </c:pt>
                <c:pt idx="334">
                  <c:v>130.0</c:v>
                </c:pt>
                <c:pt idx="335">
                  <c:v>198.0</c:v>
                </c:pt>
                <c:pt idx="336">
                  <c:v>176.0</c:v>
                </c:pt>
                <c:pt idx="337">
                  <c:v>156.0</c:v>
                </c:pt>
                <c:pt idx="338">
                  <c:v>220.0</c:v>
                </c:pt>
                <c:pt idx="339">
                  <c:v>120.0</c:v>
                </c:pt>
                <c:pt idx="340">
                  <c:v>201.0</c:v>
                </c:pt>
                <c:pt idx="341">
                  <c:v>188.0</c:v>
                </c:pt>
                <c:pt idx="342">
                  <c:v>140.0</c:v>
                </c:pt>
                <c:pt idx="343">
                  <c:v>217.0</c:v>
                </c:pt>
                <c:pt idx="344">
                  <c:v>144.0</c:v>
                </c:pt>
                <c:pt idx="345">
                  <c:v>198.0</c:v>
                </c:pt>
                <c:pt idx="346">
                  <c:v>193.0</c:v>
                </c:pt>
                <c:pt idx="347">
                  <c:v>151.0</c:v>
                </c:pt>
                <c:pt idx="348">
                  <c:v>234.0</c:v>
                </c:pt>
                <c:pt idx="349">
                  <c:v>167.0</c:v>
                </c:pt>
                <c:pt idx="350">
                  <c:v>192.0</c:v>
                </c:pt>
                <c:pt idx="351">
                  <c:v>212.0</c:v>
                </c:pt>
                <c:pt idx="352">
                  <c:v>164.0</c:v>
                </c:pt>
                <c:pt idx="353">
                  <c:v>220.0</c:v>
                </c:pt>
                <c:pt idx="354">
                  <c:v>174.0</c:v>
                </c:pt>
                <c:pt idx="355">
                  <c:v>191.0</c:v>
                </c:pt>
                <c:pt idx="356">
                  <c:v>221.0</c:v>
                </c:pt>
                <c:pt idx="357">
                  <c:v>169.0</c:v>
                </c:pt>
                <c:pt idx="358">
                  <c:v>212.0</c:v>
                </c:pt>
                <c:pt idx="359">
                  <c:v>181.0</c:v>
                </c:pt>
                <c:pt idx="360">
                  <c:v>182.0</c:v>
                </c:pt>
                <c:pt idx="361">
                  <c:v>212.0</c:v>
                </c:pt>
                <c:pt idx="362">
                  <c:v>160.0</c:v>
                </c:pt>
                <c:pt idx="363">
                  <c:v>212.0</c:v>
                </c:pt>
                <c:pt idx="364">
                  <c:v>181.0</c:v>
                </c:pt>
                <c:pt idx="365">
                  <c:v>170.0</c:v>
                </c:pt>
                <c:pt idx="366">
                  <c:v>219.0</c:v>
                </c:pt>
                <c:pt idx="367">
                  <c:v>159.0</c:v>
                </c:pt>
                <c:pt idx="368">
                  <c:v>209.0</c:v>
                </c:pt>
                <c:pt idx="369">
                  <c:v>180.0</c:v>
                </c:pt>
                <c:pt idx="370">
                  <c:v>168.0</c:v>
                </c:pt>
                <c:pt idx="371">
                  <c:v>219.0</c:v>
                </c:pt>
                <c:pt idx="372">
                  <c:v>164.0</c:v>
                </c:pt>
                <c:pt idx="373">
                  <c:v>192.0</c:v>
                </c:pt>
                <c:pt idx="374">
                  <c:v>194.0</c:v>
                </c:pt>
                <c:pt idx="375">
                  <c:v>162.0</c:v>
                </c:pt>
                <c:pt idx="376">
                  <c:v>213.0</c:v>
                </c:pt>
                <c:pt idx="377">
                  <c:v>173.0</c:v>
                </c:pt>
                <c:pt idx="378">
                  <c:v>190.0</c:v>
                </c:pt>
                <c:pt idx="379">
                  <c:v>201.0</c:v>
                </c:pt>
                <c:pt idx="380">
                  <c:v>172.0</c:v>
                </c:pt>
                <c:pt idx="381">
                  <c:v>209.0</c:v>
                </c:pt>
                <c:pt idx="382">
                  <c:v>174.0</c:v>
                </c:pt>
                <c:pt idx="383">
                  <c:v>175.0</c:v>
                </c:pt>
                <c:pt idx="384">
                  <c:v>195.0</c:v>
                </c:pt>
                <c:pt idx="385">
                  <c:v>164.0</c:v>
                </c:pt>
                <c:pt idx="386">
                  <c:v>187.0</c:v>
                </c:pt>
                <c:pt idx="387">
                  <c:v>172.0</c:v>
                </c:pt>
                <c:pt idx="388">
                  <c:v>173.0</c:v>
                </c:pt>
                <c:pt idx="389">
                  <c:v>189.0</c:v>
                </c:pt>
                <c:pt idx="390">
                  <c:v>167.0</c:v>
                </c:pt>
                <c:pt idx="391">
                  <c:v>182.0</c:v>
                </c:pt>
                <c:pt idx="392">
                  <c:v>171.0</c:v>
                </c:pt>
                <c:pt idx="393">
                  <c:v>170.0</c:v>
                </c:pt>
                <c:pt idx="394">
                  <c:v>185.0</c:v>
                </c:pt>
                <c:pt idx="395">
                  <c:v>166.0</c:v>
                </c:pt>
                <c:pt idx="396">
                  <c:v>179.0</c:v>
                </c:pt>
                <c:pt idx="397">
                  <c:v>174.0</c:v>
                </c:pt>
                <c:pt idx="398">
                  <c:v>161.0</c:v>
                </c:pt>
                <c:pt idx="399">
                  <c:v>186.0</c:v>
                </c:pt>
                <c:pt idx="400">
                  <c:v>156.0</c:v>
                </c:pt>
                <c:pt idx="401">
                  <c:v>170.0</c:v>
                </c:pt>
                <c:pt idx="402">
                  <c:v>171.0</c:v>
                </c:pt>
                <c:pt idx="403">
                  <c:v>149.0</c:v>
                </c:pt>
                <c:pt idx="404">
                  <c:v>173.0</c:v>
                </c:pt>
                <c:pt idx="405">
                  <c:v>145.0</c:v>
                </c:pt>
                <c:pt idx="406">
                  <c:v>147.0</c:v>
                </c:pt>
                <c:pt idx="407">
                  <c:v>152.0</c:v>
                </c:pt>
                <c:pt idx="408">
                  <c:v>137.0</c:v>
                </c:pt>
                <c:pt idx="409">
                  <c:v>146.0</c:v>
                </c:pt>
                <c:pt idx="410">
                  <c:v>136.0</c:v>
                </c:pt>
                <c:pt idx="411">
                  <c:v>138.0</c:v>
                </c:pt>
                <c:pt idx="412">
                  <c:v>147.0</c:v>
                </c:pt>
                <c:pt idx="413">
                  <c:v>117.0</c:v>
                </c:pt>
                <c:pt idx="414">
                  <c:v>144.0</c:v>
                </c:pt>
                <c:pt idx="415">
                  <c:v>142.0</c:v>
                </c:pt>
                <c:pt idx="416">
                  <c:v>134.0</c:v>
                </c:pt>
                <c:pt idx="417">
                  <c:v>151.0</c:v>
                </c:pt>
                <c:pt idx="418">
                  <c:v>132.0</c:v>
                </c:pt>
                <c:pt idx="419">
                  <c:v>149.0</c:v>
                </c:pt>
                <c:pt idx="420">
                  <c:v>143.0</c:v>
                </c:pt>
                <c:pt idx="421">
                  <c:v>143.0</c:v>
                </c:pt>
                <c:pt idx="422">
                  <c:v>152.0</c:v>
                </c:pt>
                <c:pt idx="423">
                  <c:v>136.0</c:v>
                </c:pt>
                <c:pt idx="424">
                  <c:v>150.0</c:v>
                </c:pt>
                <c:pt idx="425">
                  <c:v>144.0</c:v>
                </c:pt>
                <c:pt idx="426">
                  <c:v>138.0</c:v>
                </c:pt>
                <c:pt idx="427">
                  <c:v>136.0</c:v>
                </c:pt>
                <c:pt idx="428">
                  <c:v>135.0</c:v>
                </c:pt>
                <c:pt idx="429">
                  <c:v>142.0</c:v>
                </c:pt>
                <c:pt idx="430">
                  <c:v>139.0</c:v>
                </c:pt>
                <c:pt idx="431">
                  <c:v>143.0</c:v>
                </c:pt>
                <c:pt idx="432">
                  <c:v>152.0</c:v>
                </c:pt>
                <c:pt idx="433">
                  <c:v>141.0</c:v>
                </c:pt>
                <c:pt idx="434">
                  <c:v>151.0</c:v>
                </c:pt>
                <c:pt idx="435">
                  <c:v>145.0</c:v>
                </c:pt>
                <c:pt idx="436">
                  <c:v>152.0</c:v>
                </c:pt>
                <c:pt idx="437">
                  <c:v>148.0</c:v>
                </c:pt>
                <c:pt idx="438">
                  <c:v>145.0</c:v>
                </c:pt>
                <c:pt idx="439">
                  <c:v>155.0</c:v>
                </c:pt>
                <c:pt idx="440">
                  <c:v>151.0</c:v>
                </c:pt>
                <c:pt idx="441">
                  <c:v>141.0</c:v>
                </c:pt>
                <c:pt idx="442">
                  <c:v>147.0</c:v>
                </c:pt>
                <c:pt idx="443">
                  <c:v>134.0</c:v>
                </c:pt>
                <c:pt idx="444">
                  <c:v>141.0</c:v>
                </c:pt>
                <c:pt idx="445">
                  <c:v>140.0</c:v>
                </c:pt>
                <c:pt idx="446">
                  <c:v>140.0</c:v>
                </c:pt>
                <c:pt idx="447">
                  <c:v>140.0</c:v>
                </c:pt>
                <c:pt idx="448">
                  <c:v>137.0</c:v>
                </c:pt>
                <c:pt idx="449">
                  <c:v>134.0</c:v>
                </c:pt>
                <c:pt idx="450">
                  <c:v>136.0</c:v>
                </c:pt>
                <c:pt idx="451">
                  <c:v>139.0</c:v>
                </c:pt>
                <c:pt idx="452">
                  <c:v>142.0</c:v>
                </c:pt>
                <c:pt idx="453">
                  <c:v>137.0</c:v>
                </c:pt>
                <c:pt idx="454">
                  <c:v>140.0</c:v>
                </c:pt>
                <c:pt idx="455">
                  <c:v>144.0</c:v>
                </c:pt>
                <c:pt idx="456">
                  <c:v>137.0</c:v>
                </c:pt>
                <c:pt idx="457">
                  <c:v>139.0</c:v>
                </c:pt>
                <c:pt idx="458">
                  <c:v>134.0</c:v>
                </c:pt>
                <c:pt idx="459">
                  <c:v>141.0</c:v>
                </c:pt>
                <c:pt idx="460">
                  <c:v>138.0</c:v>
                </c:pt>
                <c:pt idx="461">
                  <c:v>137.0</c:v>
                </c:pt>
                <c:pt idx="462">
                  <c:v>140.0</c:v>
                </c:pt>
                <c:pt idx="463">
                  <c:v>131.0</c:v>
                </c:pt>
                <c:pt idx="464">
                  <c:v>141.0</c:v>
                </c:pt>
                <c:pt idx="465">
                  <c:v>141.0</c:v>
                </c:pt>
                <c:pt idx="466">
                  <c:v>144.0</c:v>
                </c:pt>
                <c:pt idx="467">
                  <c:v>142.0</c:v>
                </c:pt>
                <c:pt idx="468">
                  <c:v>132.0</c:v>
                </c:pt>
                <c:pt idx="469">
                  <c:v>132.0</c:v>
                </c:pt>
                <c:pt idx="470">
                  <c:v>131.0</c:v>
                </c:pt>
                <c:pt idx="471">
                  <c:v>127.0</c:v>
                </c:pt>
                <c:pt idx="472">
                  <c:v>131.0</c:v>
                </c:pt>
                <c:pt idx="473">
                  <c:v>122.0</c:v>
                </c:pt>
                <c:pt idx="474">
                  <c:v>126.0</c:v>
                </c:pt>
                <c:pt idx="475">
                  <c:v>120.0</c:v>
                </c:pt>
                <c:pt idx="476">
                  <c:v>131.0</c:v>
                </c:pt>
                <c:pt idx="477">
                  <c:v>124.0</c:v>
                </c:pt>
                <c:pt idx="478">
                  <c:v>119.0</c:v>
                </c:pt>
                <c:pt idx="479">
                  <c:v>128.0</c:v>
                </c:pt>
                <c:pt idx="480">
                  <c:v>120.0</c:v>
                </c:pt>
                <c:pt idx="481">
                  <c:v>120.0</c:v>
                </c:pt>
                <c:pt idx="482">
                  <c:v>117.0</c:v>
                </c:pt>
                <c:pt idx="483">
                  <c:v>112.0</c:v>
                </c:pt>
                <c:pt idx="484">
                  <c:v>126.0</c:v>
                </c:pt>
                <c:pt idx="485">
                  <c:v>131.0</c:v>
                </c:pt>
                <c:pt idx="486">
                  <c:v>132.0</c:v>
                </c:pt>
                <c:pt idx="487">
                  <c:v>145.0</c:v>
                </c:pt>
                <c:pt idx="488">
                  <c:v>133.0</c:v>
                </c:pt>
                <c:pt idx="489">
                  <c:v>138.0</c:v>
                </c:pt>
                <c:pt idx="490">
                  <c:v>181.0</c:v>
                </c:pt>
                <c:pt idx="491">
                  <c:v>252.0</c:v>
                </c:pt>
                <c:pt idx="492">
                  <c:v>162.0</c:v>
                </c:pt>
                <c:pt idx="493">
                  <c:v>129.0</c:v>
                </c:pt>
                <c:pt idx="494">
                  <c:v>128.0</c:v>
                </c:pt>
                <c:pt idx="495">
                  <c:v>116.0</c:v>
                </c:pt>
                <c:pt idx="496">
                  <c:v>112.0</c:v>
                </c:pt>
                <c:pt idx="497">
                  <c:v>116.0</c:v>
                </c:pt>
                <c:pt idx="498">
                  <c:v>104.0</c:v>
                </c:pt>
                <c:pt idx="499">
                  <c:v>89.1</c:v>
                </c:pt>
                <c:pt idx="500">
                  <c:v>82.0</c:v>
                </c:pt>
                <c:pt idx="501">
                  <c:v>81.7</c:v>
                </c:pt>
                <c:pt idx="502">
                  <c:v>70.5</c:v>
                </c:pt>
                <c:pt idx="503">
                  <c:v>68.7</c:v>
                </c:pt>
                <c:pt idx="504">
                  <c:v>66.1</c:v>
                </c:pt>
                <c:pt idx="505">
                  <c:v>62.2</c:v>
                </c:pt>
                <c:pt idx="506">
                  <c:v>65.0</c:v>
                </c:pt>
                <c:pt idx="507">
                  <c:v>72.9</c:v>
                </c:pt>
                <c:pt idx="508">
                  <c:v>56.9</c:v>
                </c:pt>
                <c:pt idx="509">
                  <c:v>48.5</c:v>
                </c:pt>
                <c:pt idx="510">
                  <c:v>63.1</c:v>
                </c:pt>
                <c:pt idx="511">
                  <c:v>53.5</c:v>
                </c:pt>
                <c:pt idx="512">
                  <c:v>56.8</c:v>
                </c:pt>
                <c:pt idx="513">
                  <c:v>64.1</c:v>
                </c:pt>
                <c:pt idx="514">
                  <c:v>56.2</c:v>
                </c:pt>
                <c:pt idx="515">
                  <c:v>69.3</c:v>
                </c:pt>
                <c:pt idx="516">
                  <c:v>62.2</c:v>
                </c:pt>
                <c:pt idx="517">
                  <c:v>55.0</c:v>
                </c:pt>
                <c:pt idx="518">
                  <c:v>61.9</c:v>
                </c:pt>
                <c:pt idx="519">
                  <c:v>60.4</c:v>
                </c:pt>
                <c:pt idx="520">
                  <c:v>61.5</c:v>
                </c:pt>
                <c:pt idx="521">
                  <c:v>57.3</c:v>
                </c:pt>
                <c:pt idx="522">
                  <c:v>52.6</c:v>
                </c:pt>
                <c:pt idx="523">
                  <c:v>56.1</c:v>
                </c:pt>
                <c:pt idx="524">
                  <c:v>49.4</c:v>
                </c:pt>
                <c:pt idx="525">
                  <c:v>56.4</c:v>
                </c:pt>
                <c:pt idx="526">
                  <c:v>54.1</c:v>
                </c:pt>
                <c:pt idx="527">
                  <c:v>55.2</c:v>
                </c:pt>
                <c:pt idx="528">
                  <c:v>51.5</c:v>
                </c:pt>
                <c:pt idx="529">
                  <c:v>51.1</c:v>
                </c:pt>
                <c:pt idx="530">
                  <c:v>53.6</c:v>
                </c:pt>
                <c:pt idx="531">
                  <c:v>53.3</c:v>
                </c:pt>
                <c:pt idx="532">
                  <c:v>46.6</c:v>
                </c:pt>
                <c:pt idx="533">
                  <c:v>50.1</c:v>
                </c:pt>
                <c:pt idx="534">
                  <c:v>50.6</c:v>
                </c:pt>
                <c:pt idx="535">
                  <c:v>48.8</c:v>
                </c:pt>
                <c:pt idx="536">
                  <c:v>49.4</c:v>
                </c:pt>
                <c:pt idx="537">
                  <c:v>46.6</c:v>
                </c:pt>
                <c:pt idx="538">
                  <c:v>46.5</c:v>
                </c:pt>
                <c:pt idx="539">
                  <c:v>43.7</c:v>
                </c:pt>
                <c:pt idx="540">
                  <c:v>42.3</c:v>
                </c:pt>
                <c:pt idx="541">
                  <c:v>41.8</c:v>
                </c:pt>
                <c:pt idx="542">
                  <c:v>41.4</c:v>
                </c:pt>
                <c:pt idx="543">
                  <c:v>45.1</c:v>
                </c:pt>
                <c:pt idx="544">
                  <c:v>42.4</c:v>
                </c:pt>
                <c:pt idx="545">
                  <c:v>42.5</c:v>
                </c:pt>
                <c:pt idx="546">
                  <c:v>39.8</c:v>
                </c:pt>
                <c:pt idx="547">
                  <c:v>41.0</c:v>
                </c:pt>
                <c:pt idx="548">
                  <c:v>43.0</c:v>
                </c:pt>
                <c:pt idx="549">
                  <c:v>43.6</c:v>
                </c:pt>
                <c:pt idx="550">
                  <c:v>41.7</c:v>
                </c:pt>
                <c:pt idx="551">
                  <c:v>38.3</c:v>
                </c:pt>
                <c:pt idx="552">
                  <c:v>40.7</c:v>
                </c:pt>
                <c:pt idx="553">
                  <c:v>38.2</c:v>
                </c:pt>
                <c:pt idx="554">
                  <c:v>41.0</c:v>
                </c:pt>
                <c:pt idx="555">
                  <c:v>38.4</c:v>
                </c:pt>
                <c:pt idx="556">
                  <c:v>39.4</c:v>
                </c:pt>
                <c:pt idx="557">
                  <c:v>38.9</c:v>
                </c:pt>
                <c:pt idx="558">
                  <c:v>41.7</c:v>
                </c:pt>
                <c:pt idx="559">
                  <c:v>35.3</c:v>
                </c:pt>
                <c:pt idx="560">
                  <c:v>34.3</c:v>
                </c:pt>
                <c:pt idx="561">
                  <c:v>36.3</c:v>
                </c:pt>
                <c:pt idx="562">
                  <c:v>36.6</c:v>
                </c:pt>
                <c:pt idx="563">
                  <c:v>33.2</c:v>
                </c:pt>
                <c:pt idx="564">
                  <c:v>34.9</c:v>
                </c:pt>
                <c:pt idx="565">
                  <c:v>33.1</c:v>
                </c:pt>
                <c:pt idx="566">
                  <c:v>35.7</c:v>
                </c:pt>
                <c:pt idx="567">
                  <c:v>34.5</c:v>
                </c:pt>
                <c:pt idx="568">
                  <c:v>36.9</c:v>
                </c:pt>
                <c:pt idx="569">
                  <c:v>33.0</c:v>
                </c:pt>
                <c:pt idx="570">
                  <c:v>35.4</c:v>
                </c:pt>
                <c:pt idx="571">
                  <c:v>33.1</c:v>
                </c:pt>
                <c:pt idx="572">
                  <c:v>37.0</c:v>
                </c:pt>
                <c:pt idx="573">
                  <c:v>34.5</c:v>
                </c:pt>
                <c:pt idx="574">
                  <c:v>35.0</c:v>
                </c:pt>
                <c:pt idx="575">
                  <c:v>33.4</c:v>
                </c:pt>
                <c:pt idx="576">
                  <c:v>30.8</c:v>
                </c:pt>
                <c:pt idx="577">
                  <c:v>35.1</c:v>
                </c:pt>
                <c:pt idx="578">
                  <c:v>33.1</c:v>
                </c:pt>
                <c:pt idx="579">
                  <c:v>34.6</c:v>
                </c:pt>
                <c:pt idx="580">
                  <c:v>30.4</c:v>
                </c:pt>
                <c:pt idx="581">
                  <c:v>31.7</c:v>
                </c:pt>
                <c:pt idx="582">
                  <c:v>32.4</c:v>
                </c:pt>
                <c:pt idx="583">
                  <c:v>33.6</c:v>
                </c:pt>
                <c:pt idx="584">
                  <c:v>32.1</c:v>
                </c:pt>
                <c:pt idx="585">
                  <c:v>32.4</c:v>
                </c:pt>
                <c:pt idx="586">
                  <c:v>34.0</c:v>
                </c:pt>
                <c:pt idx="587">
                  <c:v>32.6</c:v>
                </c:pt>
                <c:pt idx="588">
                  <c:v>30.0</c:v>
                </c:pt>
                <c:pt idx="589">
                  <c:v>32.4</c:v>
                </c:pt>
                <c:pt idx="590">
                  <c:v>31.4</c:v>
                </c:pt>
                <c:pt idx="591">
                  <c:v>33.2</c:v>
                </c:pt>
                <c:pt idx="592">
                  <c:v>31.1</c:v>
                </c:pt>
                <c:pt idx="593">
                  <c:v>29.6</c:v>
                </c:pt>
                <c:pt idx="594">
                  <c:v>30.5</c:v>
                </c:pt>
                <c:pt idx="595">
                  <c:v>30.4</c:v>
                </c:pt>
                <c:pt idx="596">
                  <c:v>30.8</c:v>
                </c:pt>
                <c:pt idx="597">
                  <c:v>29.3</c:v>
                </c:pt>
                <c:pt idx="598">
                  <c:v>29.4</c:v>
                </c:pt>
                <c:pt idx="599">
                  <c:v>30.5</c:v>
                </c:pt>
                <c:pt idx="600">
                  <c:v>31.0</c:v>
                </c:pt>
                <c:pt idx="601">
                  <c:v>32.0</c:v>
                </c:pt>
                <c:pt idx="602">
                  <c:v>30.0</c:v>
                </c:pt>
                <c:pt idx="603">
                  <c:v>29.8</c:v>
                </c:pt>
                <c:pt idx="604">
                  <c:v>32.5</c:v>
                </c:pt>
                <c:pt idx="605">
                  <c:v>30.9</c:v>
                </c:pt>
                <c:pt idx="606">
                  <c:v>30.8</c:v>
                </c:pt>
                <c:pt idx="607">
                  <c:v>29.6</c:v>
                </c:pt>
                <c:pt idx="608">
                  <c:v>29.0</c:v>
                </c:pt>
                <c:pt idx="609">
                  <c:v>29.8</c:v>
                </c:pt>
                <c:pt idx="610">
                  <c:v>30.1</c:v>
                </c:pt>
                <c:pt idx="611">
                  <c:v>29.1</c:v>
                </c:pt>
                <c:pt idx="612">
                  <c:v>26.4</c:v>
                </c:pt>
                <c:pt idx="613">
                  <c:v>28.8</c:v>
                </c:pt>
                <c:pt idx="614">
                  <c:v>30.7</c:v>
                </c:pt>
                <c:pt idx="615">
                  <c:v>25.1</c:v>
                </c:pt>
                <c:pt idx="616">
                  <c:v>28.7</c:v>
                </c:pt>
                <c:pt idx="617">
                  <c:v>25.2</c:v>
                </c:pt>
                <c:pt idx="618">
                  <c:v>27.7</c:v>
                </c:pt>
                <c:pt idx="619">
                  <c:v>25.3</c:v>
                </c:pt>
                <c:pt idx="620">
                  <c:v>22.0</c:v>
                </c:pt>
                <c:pt idx="621">
                  <c:v>27.7</c:v>
                </c:pt>
                <c:pt idx="622">
                  <c:v>21.8</c:v>
                </c:pt>
                <c:pt idx="623">
                  <c:v>21.1</c:v>
                </c:pt>
                <c:pt idx="624">
                  <c:v>23.5</c:v>
                </c:pt>
                <c:pt idx="625">
                  <c:v>19.1</c:v>
                </c:pt>
                <c:pt idx="626">
                  <c:v>24.2</c:v>
                </c:pt>
                <c:pt idx="627">
                  <c:v>20.6</c:v>
                </c:pt>
                <c:pt idx="628">
                  <c:v>19.8</c:v>
                </c:pt>
                <c:pt idx="629">
                  <c:v>24.9</c:v>
                </c:pt>
                <c:pt idx="630">
                  <c:v>18.8</c:v>
                </c:pt>
                <c:pt idx="631">
                  <c:v>24.3</c:v>
                </c:pt>
                <c:pt idx="632">
                  <c:v>24.9</c:v>
                </c:pt>
                <c:pt idx="633">
                  <c:v>24.8</c:v>
                </c:pt>
                <c:pt idx="634">
                  <c:v>26.4</c:v>
                </c:pt>
                <c:pt idx="635">
                  <c:v>22.7</c:v>
                </c:pt>
                <c:pt idx="636">
                  <c:v>24.2</c:v>
                </c:pt>
                <c:pt idx="637">
                  <c:v>23.0</c:v>
                </c:pt>
                <c:pt idx="638">
                  <c:v>24.5</c:v>
                </c:pt>
                <c:pt idx="639">
                  <c:v>23.5</c:v>
                </c:pt>
                <c:pt idx="640">
                  <c:v>25.1</c:v>
                </c:pt>
                <c:pt idx="641">
                  <c:v>24.6</c:v>
                </c:pt>
                <c:pt idx="642">
                  <c:v>24.2</c:v>
                </c:pt>
                <c:pt idx="643">
                  <c:v>21.5</c:v>
                </c:pt>
                <c:pt idx="644">
                  <c:v>24.8</c:v>
                </c:pt>
                <c:pt idx="645">
                  <c:v>21.6</c:v>
                </c:pt>
                <c:pt idx="646">
                  <c:v>21.5</c:v>
                </c:pt>
                <c:pt idx="647">
                  <c:v>24.9</c:v>
                </c:pt>
                <c:pt idx="648">
                  <c:v>20.8</c:v>
                </c:pt>
                <c:pt idx="649">
                  <c:v>23.1</c:v>
                </c:pt>
                <c:pt idx="650">
                  <c:v>19.5</c:v>
                </c:pt>
                <c:pt idx="651">
                  <c:v>20.2</c:v>
                </c:pt>
                <c:pt idx="652">
                  <c:v>21.5</c:v>
                </c:pt>
                <c:pt idx="653">
                  <c:v>17.5</c:v>
                </c:pt>
                <c:pt idx="654">
                  <c:v>22.9</c:v>
                </c:pt>
                <c:pt idx="655">
                  <c:v>19.0</c:v>
                </c:pt>
                <c:pt idx="656">
                  <c:v>19.6</c:v>
                </c:pt>
                <c:pt idx="657">
                  <c:v>22.6</c:v>
                </c:pt>
                <c:pt idx="658">
                  <c:v>16.6</c:v>
                </c:pt>
                <c:pt idx="659">
                  <c:v>22.9</c:v>
                </c:pt>
                <c:pt idx="660">
                  <c:v>20.3</c:v>
                </c:pt>
                <c:pt idx="661">
                  <c:v>20.9</c:v>
                </c:pt>
                <c:pt idx="662">
                  <c:v>22.2</c:v>
                </c:pt>
                <c:pt idx="663">
                  <c:v>19.9</c:v>
                </c:pt>
                <c:pt idx="664">
                  <c:v>19.8</c:v>
                </c:pt>
                <c:pt idx="665">
                  <c:v>19.7</c:v>
                </c:pt>
                <c:pt idx="666">
                  <c:v>18.9</c:v>
                </c:pt>
                <c:pt idx="667">
                  <c:v>20.5</c:v>
                </c:pt>
                <c:pt idx="668">
                  <c:v>16.6</c:v>
                </c:pt>
                <c:pt idx="669">
                  <c:v>19.0</c:v>
                </c:pt>
                <c:pt idx="670">
                  <c:v>18.2</c:v>
                </c:pt>
                <c:pt idx="671">
                  <c:v>20.0</c:v>
                </c:pt>
                <c:pt idx="672">
                  <c:v>20.9</c:v>
                </c:pt>
                <c:pt idx="673">
                  <c:v>18.7</c:v>
                </c:pt>
                <c:pt idx="674">
                  <c:v>19.2</c:v>
                </c:pt>
                <c:pt idx="675">
                  <c:v>18.9</c:v>
                </c:pt>
                <c:pt idx="676">
                  <c:v>18.1</c:v>
                </c:pt>
                <c:pt idx="677">
                  <c:v>21.4</c:v>
                </c:pt>
                <c:pt idx="678">
                  <c:v>18.2</c:v>
                </c:pt>
                <c:pt idx="679">
                  <c:v>20.5</c:v>
                </c:pt>
                <c:pt idx="680">
                  <c:v>16.8</c:v>
                </c:pt>
                <c:pt idx="681">
                  <c:v>16.8</c:v>
                </c:pt>
                <c:pt idx="682">
                  <c:v>19.3</c:v>
                </c:pt>
                <c:pt idx="683">
                  <c:v>18.3</c:v>
                </c:pt>
                <c:pt idx="684">
                  <c:v>19.6</c:v>
                </c:pt>
                <c:pt idx="685">
                  <c:v>16.6</c:v>
                </c:pt>
                <c:pt idx="686">
                  <c:v>16.4</c:v>
                </c:pt>
                <c:pt idx="687">
                  <c:v>17.2</c:v>
                </c:pt>
                <c:pt idx="688">
                  <c:v>17.4</c:v>
                </c:pt>
                <c:pt idx="689">
                  <c:v>16.5</c:v>
                </c:pt>
                <c:pt idx="690">
                  <c:v>17.4</c:v>
                </c:pt>
                <c:pt idx="691">
                  <c:v>15.9</c:v>
                </c:pt>
                <c:pt idx="692">
                  <c:v>16.9</c:v>
                </c:pt>
                <c:pt idx="693">
                  <c:v>15.2</c:v>
                </c:pt>
                <c:pt idx="694">
                  <c:v>16.3</c:v>
                </c:pt>
                <c:pt idx="695">
                  <c:v>15.9</c:v>
                </c:pt>
                <c:pt idx="696">
                  <c:v>15.8</c:v>
                </c:pt>
                <c:pt idx="697">
                  <c:v>17.3</c:v>
                </c:pt>
                <c:pt idx="698">
                  <c:v>17.7</c:v>
                </c:pt>
                <c:pt idx="699">
                  <c:v>15.2</c:v>
                </c:pt>
                <c:pt idx="700">
                  <c:v>18.0</c:v>
                </c:pt>
                <c:pt idx="701">
                  <c:v>15.6</c:v>
                </c:pt>
                <c:pt idx="702">
                  <c:v>18.8</c:v>
                </c:pt>
                <c:pt idx="703">
                  <c:v>14.8</c:v>
                </c:pt>
                <c:pt idx="704">
                  <c:v>16.6</c:v>
                </c:pt>
                <c:pt idx="705">
                  <c:v>17.0</c:v>
                </c:pt>
                <c:pt idx="706">
                  <c:v>14.2</c:v>
                </c:pt>
                <c:pt idx="707">
                  <c:v>14.3</c:v>
                </c:pt>
                <c:pt idx="708">
                  <c:v>16.6</c:v>
                </c:pt>
                <c:pt idx="709">
                  <c:v>14.1</c:v>
                </c:pt>
                <c:pt idx="710">
                  <c:v>14.5</c:v>
                </c:pt>
                <c:pt idx="711">
                  <c:v>14.6</c:v>
                </c:pt>
                <c:pt idx="712">
                  <c:v>15.1</c:v>
                </c:pt>
                <c:pt idx="713">
                  <c:v>15.3</c:v>
                </c:pt>
                <c:pt idx="714">
                  <c:v>14.0</c:v>
                </c:pt>
                <c:pt idx="715">
                  <c:v>16.1</c:v>
                </c:pt>
                <c:pt idx="716">
                  <c:v>15.3</c:v>
                </c:pt>
                <c:pt idx="717">
                  <c:v>15.8</c:v>
                </c:pt>
                <c:pt idx="718">
                  <c:v>16.1</c:v>
                </c:pt>
                <c:pt idx="719">
                  <c:v>13.2</c:v>
                </c:pt>
                <c:pt idx="720">
                  <c:v>14.6</c:v>
                </c:pt>
                <c:pt idx="721">
                  <c:v>15.5</c:v>
                </c:pt>
                <c:pt idx="722">
                  <c:v>16.3</c:v>
                </c:pt>
                <c:pt idx="723">
                  <c:v>16.8</c:v>
                </c:pt>
                <c:pt idx="724">
                  <c:v>12.6</c:v>
                </c:pt>
                <c:pt idx="725">
                  <c:v>14.8</c:v>
                </c:pt>
                <c:pt idx="726">
                  <c:v>15.5</c:v>
                </c:pt>
                <c:pt idx="727">
                  <c:v>16.1</c:v>
                </c:pt>
                <c:pt idx="728">
                  <c:v>14.8</c:v>
                </c:pt>
                <c:pt idx="729">
                  <c:v>14.3</c:v>
                </c:pt>
                <c:pt idx="730">
                  <c:v>15.0</c:v>
                </c:pt>
                <c:pt idx="731">
                  <c:v>15.9</c:v>
                </c:pt>
                <c:pt idx="732">
                  <c:v>15.0</c:v>
                </c:pt>
                <c:pt idx="733">
                  <c:v>15.4</c:v>
                </c:pt>
                <c:pt idx="734">
                  <c:v>14.0</c:v>
                </c:pt>
                <c:pt idx="735">
                  <c:v>12.3</c:v>
                </c:pt>
                <c:pt idx="736">
                  <c:v>14.1</c:v>
                </c:pt>
                <c:pt idx="737">
                  <c:v>13.4</c:v>
                </c:pt>
                <c:pt idx="738">
                  <c:v>12.9</c:v>
                </c:pt>
                <c:pt idx="739">
                  <c:v>12.4</c:v>
                </c:pt>
                <c:pt idx="740">
                  <c:v>12.3</c:v>
                </c:pt>
                <c:pt idx="741">
                  <c:v>12.6</c:v>
                </c:pt>
                <c:pt idx="742">
                  <c:v>12.0</c:v>
                </c:pt>
                <c:pt idx="743">
                  <c:v>14.9</c:v>
                </c:pt>
                <c:pt idx="744">
                  <c:v>12.7</c:v>
                </c:pt>
                <c:pt idx="745">
                  <c:v>12.2</c:v>
                </c:pt>
                <c:pt idx="746">
                  <c:v>13.4</c:v>
                </c:pt>
                <c:pt idx="747">
                  <c:v>12.3</c:v>
                </c:pt>
                <c:pt idx="748">
                  <c:v>14.2</c:v>
                </c:pt>
                <c:pt idx="749">
                  <c:v>11.1</c:v>
                </c:pt>
                <c:pt idx="750">
                  <c:v>11.8</c:v>
                </c:pt>
                <c:pt idx="751">
                  <c:v>11.4</c:v>
                </c:pt>
                <c:pt idx="752">
                  <c:v>12.0</c:v>
                </c:pt>
                <c:pt idx="753">
                  <c:v>13.0</c:v>
                </c:pt>
                <c:pt idx="754">
                  <c:v>13.1</c:v>
                </c:pt>
                <c:pt idx="755">
                  <c:v>12.1</c:v>
                </c:pt>
                <c:pt idx="756">
                  <c:v>12.4</c:v>
                </c:pt>
                <c:pt idx="757">
                  <c:v>11.8</c:v>
                </c:pt>
                <c:pt idx="758">
                  <c:v>12.2</c:v>
                </c:pt>
                <c:pt idx="759">
                  <c:v>12.5</c:v>
                </c:pt>
                <c:pt idx="760">
                  <c:v>12.4</c:v>
                </c:pt>
                <c:pt idx="761">
                  <c:v>12.3</c:v>
                </c:pt>
                <c:pt idx="762">
                  <c:v>13.2</c:v>
                </c:pt>
                <c:pt idx="763">
                  <c:v>12.2</c:v>
                </c:pt>
                <c:pt idx="764">
                  <c:v>11.2</c:v>
                </c:pt>
                <c:pt idx="765">
                  <c:v>12.2</c:v>
                </c:pt>
                <c:pt idx="766">
                  <c:v>10.8</c:v>
                </c:pt>
                <c:pt idx="767">
                  <c:v>10.7</c:v>
                </c:pt>
                <c:pt idx="768">
                  <c:v>10.1</c:v>
                </c:pt>
                <c:pt idx="769">
                  <c:v>9.89</c:v>
                </c:pt>
                <c:pt idx="770">
                  <c:v>12.5</c:v>
                </c:pt>
                <c:pt idx="771">
                  <c:v>11.8</c:v>
                </c:pt>
                <c:pt idx="772">
                  <c:v>11.6</c:v>
                </c:pt>
                <c:pt idx="773">
                  <c:v>9.98</c:v>
                </c:pt>
                <c:pt idx="774">
                  <c:v>10.0</c:v>
                </c:pt>
                <c:pt idx="775">
                  <c:v>10.9</c:v>
                </c:pt>
                <c:pt idx="776">
                  <c:v>11.7</c:v>
                </c:pt>
                <c:pt idx="777">
                  <c:v>11.5</c:v>
                </c:pt>
                <c:pt idx="778">
                  <c:v>12.0</c:v>
                </c:pt>
                <c:pt idx="779">
                  <c:v>9.82</c:v>
                </c:pt>
                <c:pt idx="780">
                  <c:v>10.0</c:v>
                </c:pt>
                <c:pt idx="781">
                  <c:v>9.040000000000001</c:v>
                </c:pt>
                <c:pt idx="782">
                  <c:v>7.45</c:v>
                </c:pt>
                <c:pt idx="783">
                  <c:v>10.0</c:v>
                </c:pt>
                <c:pt idx="784">
                  <c:v>8.81</c:v>
                </c:pt>
                <c:pt idx="785">
                  <c:v>9.31</c:v>
                </c:pt>
                <c:pt idx="786">
                  <c:v>6.31</c:v>
                </c:pt>
                <c:pt idx="787">
                  <c:v>9.729999999999998</c:v>
                </c:pt>
                <c:pt idx="788">
                  <c:v>10.2</c:v>
                </c:pt>
                <c:pt idx="789">
                  <c:v>8.07</c:v>
                </c:pt>
                <c:pt idx="790">
                  <c:v>8.0</c:v>
                </c:pt>
                <c:pt idx="791">
                  <c:v>8.790000000000001</c:v>
                </c:pt>
                <c:pt idx="792">
                  <c:v>9.08</c:v>
                </c:pt>
                <c:pt idx="793">
                  <c:v>7.85</c:v>
                </c:pt>
                <c:pt idx="794">
                  <c:v>7.78</c:v>
                </c:pt>
                <c:pt idx="795">
                  <c:v>8.43</c:v>
                </c:pt>
                <c:pt idx="796">
                  <c:v>9.530000000000001</c:v>
                </c:pt>
                <c:pt idx="797">
                  <c:v>7.74</c:v>
                </c:pt>
                <c:pt idx="798">
                  <c:v>9.02</c:v>
                </c:pt>
                <c:pt idx="799">
                  <c:v>7.24</c:v>
                </c:pt>
                <c:pt idx="800">
                  <c:v>8.83</c:v>
                </c:pt>
                <c:pt idx="801">
                  <c:v>8.43</c:v>
                </c:pt>
                <c:pt idx="802">
                  <c:v>6.84</c:v>
                </c:pt>
                <c:pt idx="803">
                  <c:v>8.360000000000004</c:v>
                </c:pt>
                <c:pt idx="804">
                  <c:v>7.189999999999999</c:v>
                </c:pt>
                <c:pt idx="805">
                  <c:v>7.53</c:v>
                </c:pt>
                <c:pt idx="806">
                  <c:v>8.0</c:v>
                </c:pt>
                <c:pt idx="807">
                  <c:v>7.8</c:v>
                </c:pt>
                <c:pt idx="808">
                  <c:v>8.09</c:v>
                </c:pt>
                <c:pt idx="809">
                  <c:v>7.73</c:v>
                </c:pt>
                <c:pt idx="810">
                  <c:v>8.61</c:v>
                </c:pt>
                <c:pt idx="811">
                  <c:v>8.26</c:v>
                </c:pt>
                <c:pt idx="812">
                  <c:v>6.46</c:v>
                </c:pt>
                <c:pt idx="813">
                  <c:v>7.48</c:v>
                </c:pt>
                <c:pt idx="814">
                  <c:v>6.79</c:v>
                </c:pt>
                <c:pt idx="815">
                  <c:v>6.76</c:v>
                </c:pt>
                <c:pt idx="816">
                  <c:v>7.46</c:v>
                </c:pt>
                <c:pt idx="817">
                  <c:v>5.64</c:v>
                </c:pt>
                <c:pt idx="818">
                  <c:v>5.28</c:v>
                </c:pt>
                <c:pt idx="819">
                  <c:v>6.05</c:v>
                </c:pt>
                <c:pt idx="820">
                  <c:v>4.53</c:v>
                </c:pt>
                <c:pt idx="821">
                  <c:v>7.31</c:v>
                </c:pt>
                <c:pt idx="822">
                  <c:v>4.7</c:v>
                </c:pt>
                <c:pt idx="823">
                  <c:v>6.0</c:v>
                </c:pt>
                <c:pt idx="824">
                  <c:v>3.59</c:v>
                </c:pt>
                <c:pt idx="825">
                  <c:v>5.08</c:v>
                </c:pt>
                <c:pt idx="826">
                  <c:v>6.67</c:v>
                </c:pt>
                <c:pt idx="827">
                  <c:v>4.57</c:v>
                </c:pt>
                <c:pt idx="828">
                  <c:v>6.5</c:v>
                </c:pt>
                <c:pt idx="829">
                  <c:v>5.79</c:v>
                </c:pt>
                <c:pt idx="830">
                  <c:v>4.38</c:v>
                </c:pt>
                <c:pt idx="831">
                  <c:v>7.91</c:v>
                </c:pt>
                <c:pt idx="832">
                  <c:v>4.83</c:v>
                </c:pt>
                <c:pt idx="833">
                  <c:v>6.18</c:v>
                </c:pt>
                <c:pt idx="834">
                  <c:v>6.81</c:v>
                </c:pt>
                <c:pt idx="835">
                  <c:v>5.38</c:v>
                </c:pt>
                <c:pt idx="836">
                  <c:v>5.92</c:v>
                </c:pt>
                <c:pt idx="837">
                  <c:v>5.109999999999999</c:v>
                </c:pt>
                <c:pt idx="838">
                  <c:v>5.5</c:v>
                </c:pt>
                <c:pt idx="839">
                  <c:v>5.689999999999999</c:v>
                </c:pt>
                <c:pt idx="840">
                  <c:v>5.01</c:v>
                </c:pt>
                <c:pt idx="841">
                  <c:v>6.44</c:v>
                </c:pt>
                <c:pt idx="842">
                  <c:v>5.35</c:v>
                </c:pt>
                <c:pt idx="843">
                  <c:v>6.58</c:v>
                </c:pt>
                <c:pt idx="844">
                  <c:v>5.45</c:v>
                </c:pt>
                <c:pt idx="845">
                  <c:v>6.319999999999998</c:v>
                </c:pt>
                <c:pt idx="846">
                  <c:v>6.98</c:v>
                </c:pt>
                <c:pt idx="847">
                  <c:v>6.109999999999999</c:v>
                </c:pt>
                <c:pt idx="848">
                  <c:v>5.96</c:v>
                </c:pt>
                <c:pt idx="849">
                  <c:v>6.67</c:v>
                </c:pt>
                <c:pt idx="850">
                  <c:v>6.44</c:v>
                </c:pt>
                <c:pt idx="851">
                  <c:v>5.649999999999998</c:v>
                </c:pt>
                <c:pt idx="852">
                  <c:v>4.48</c:v>
                </c:pt>
                <c:pt idx="853">
                  <c:v>5.06</c:v>
                </c:pt>
                <c:pt idx="854">
                  <c:v>4.79</c:v>
                </c:pt>
                <c:pt idx="855">
                  <c:v>4.83</c:v>
                </c:pt>
                <c:pt idx="856">
                  <c:v>6.119999999999997</c:v>
                </c:pt>
                <c:pt idx="857">
                  <c:v>6.04</c:v>
                </c:pt>
                <c:pt idx="858">
                  <c:v>4.35</c:v>
                </c:pt>
                <c:pt idx="859">
                  <c:v>4.859999999999998</c:v>
                </c:pt>
                <c:pt idx="860">
                  <c:v>5.359999999999998</c:v>
                </c:pt>
                <c:pt idx="861">
                  <c:v>6.189999999999999</c:v>
                </c:pt>
                <c:pt idx="862">
                  <c:v>6.52</c:v>
                </c:pt>
                <c:pt idx="863">
                  <c:v>4.95</c:v>
                </c:pt>
                <c:pt idx="864">
                  <c:v>5.58</c:v>
                </c:pt>
                <c:pt idx="865">
                  <c:v>4.84</c:v>
                </c:pt>
                <c:pt idx="866">
                  <c:v>4.79</c:v>
                </c:pt>
                <c:pt idx="867">
                  <c:v>5.619999999999996</c:v>
                </c:pt>
                <c:pt idx="868">
                  <c:v>4.46</c:v>
                </c:pt>
                <c:pt idx="869">
                  <c:v>5.09</c:v>
                </c:pt>
                <c:pt idx="870">
                  <c:v>5.85</c:v>
                </c:pt>
                <c:pt idx="871">
                  <c:v>4.74</c:v>
                </c:pt>
                <c:pt idx="872">
                  <c:v>4.84</c:v>
                </c:pt>
                <c:pt idx="873">
                  <c:v>4.78</c:v>
                </c:pt>
                <c:pt idx="874">
                  <c:v>3.74</c:v>
                </c:pt>
                <c:pt idx="875">
                  <c:v>3.88</c:v>
                </c:pt>
                <c:pt idx="876">
                  <c:v>4.45</c:v>
                </c:pt>
                <c:pt idx="877">
                  <c:v>4.91</c:v>
                </c:pt>
                <c:pt idx="878">
                  <c:v>4.26</c:v>
                </c:pt>
                <c:pt idx="879">
                  <c:v>4.35</c:v>
                </c:pt>
                <c:pt idx="880">
                  <c:v>6.05</c:v>
                </c:pt>
                <c:pt idx="881">
                  <c:v>4.2</c:v>
                </c:pt>
                <c:pt idx="882">
                  <c:v>4.31</c:v>
                </c:pt>
                <c:pt idx="883">
                  <c:v>3.66</c:v>
                </c:pt>
                <c:pt idx="884">
                  <c:v>5.53</c:v>
                </c:pt>
                <c:pt idx="885">
                  <c:v>4.930000000000002</c:v>
                </c:pt>
                <c:pt idx="886">
                  <c:v>4.109999999999999</c:v>
                </c:pt>
                <c:pt idx="887">
                  <c:v>6.14</c:v>
                </c:pt>
                <c:pt idx="888">
                  <c:v>4.5</c:v>
                </c:pt>
                <c:pt idx="889">
                  <c:v>4.29</c:v>
                </c:pt>
                <c:pt idx="890">
                  <c:v>5.46</c:v>
                </c:pt>
                <c:pt idx="891">
                  <c:v>4.4</c:v>
                </c:pt>
                <c:pt idx="892">
                  <c:v>5.22</c:v>
                </c:pt>
                <c:pt idx="893">
                  <c:v>4.71</c:v>
                </c:pt>
                <c:pt idx="894">
                  <c:v>4.3</c:v>
                </c:pt>
                <c:pt idx="895">
                  <c:v>4.07</c:v>
                </c:pt>
                <c:pt idx="896">
                  <c:v>3.6</c:v>
                </c:pt>
                <c:pt idx="897">
                  <c:v>3.849999999999999</c:v>
                </c:pt>
                <c:pt idx="898">
                  <c:v>3.68</c:v>
                </c:pt>
                <c:pt idx="899">
                  <c:v>3.64</c:v>
                </c:pt>
                <c:pt idx="900">
                  <c:v>3.94</c:v>
                </c:pt>
                <c:pt idx="901">
                  <c:v>3.24</c:v>
                </c:pt>
                <c:pt idx="902">
                  <c:v>3.34</c:v>
                </c:pt>
                <c:pt idx="903">
                  <c:v>3.22</c:v>
                </c:pt>
                <c:pt idx="904">
                  <c:v>2.02</c:v>
                </c:pt>
                <c:pt idx="905">
                  <c:v>4.23</c:v>
                </c:pt>
                <c:pt idx="906">
                  <c:v>1.45</c:v>
                </c:pt>
                <c:pt idx="907">
                  <c:v>3.61</c:v>
                </c:pt>
                <c:pt idx="908">
                  <c:v>3.03</c:v>
                </c:pt>
                <c:pt idx="909">
                  <c:v>1.33</c:v>
                </c:pt>
                <c:pt idx="910">
                  <c:v>3.98</c:v>
                </c:pt>
                <c:pt idx="911">
                  <c:v>2.41</c:v>
                </c:pt>
                <c:pt idx="912">
                  <c:v>2.96</c:v>
                </c:pt>
                <c:pt idx="913">
                  <c:v>3.1</c:v>
                </c:pt>
                <c:pt idx="914">
                  <c:v>1.76</c:v>
                </c:pt>
                <c:pt idx="915">
                  <c:v>3.59</c:v>
                </c:pt>
                <c:pt idx="916">
                  <c:v>2.19</c:v>
                </c:pt>
                <c:pt idx="917">
                  <c:v>3.66</c:v>
                </c:pt>
                <c:pt idx="918">
                  <c:v>2.67</c:v>
                </c:pt>
                <c:pt idx="919">
                  <c:v>2.49</c:v>
                </c:pt>
                <c:pt idx="920">
                  <c:v>4.14</c:v>
                </c:pt>
                <c:pt idx="921">
                  <c:v>1.81</c:v>
                </c:pt>
                <c:pt idx="922">
                  <c:v>2.96</c:v>
                </c:pt>
                <c:pt idx="923">
                  <c:v>3.12</c:v>
                </c:pt>
                <c:pt idx="924">
                  <c:v>2.9</c:v>
                </c:pt>
                <c:pt idx="925">
                  <c:v>3.46</c:v>
                </c:pt>
                <c:pt idx="926">
                  <c:v>2.46</c:v>
                </c:pt>
                <c:pt idx="927">
                  <c:v>3.71</c:v>
                </c:pt>
                <c:pt idx="928">
                  <c:v>2.89</c:v>
                </c:pt>
                <c:pt idx="929">
                  <c:v>2.62</c:v>
                </c:pt>
                <c:pt idx="930">
                  <c:v>3.52</c:v>
                </c:pt>
                <c:pt idx="931">
                  <c:v>3.329999999999999</c:v>
                </c:pt>
                <c:pt idx="932">
                  <c:v>3.309999999999999</c:v>
                </c:pt>
                <c:pt idx="933">
                  <c:v>3.58</c:v>
                </c:pt>
                <c:pt idx="934">
                  <c:v>2.1</c:v>
                </c:pt>
                <c:pt idx="935">
                  <c:v>4.3</c:v>
                </c:pt>
                <c:pt idx="936">
                  <c:v>3.43</c:v>
                </c:pt>
                <c:pt idx="937">
                  <c:v>3.73</c:v>
                </c:pt>
                <c:pt idx="938">
                  <c:v>3.22</c:v>
                </c:pt>
                <c:pt idx="939">
                  <c:v>3.12</c:v>
                </c:pt>
                <c:pt idx="940">
                  <c:v>3.51</c:v>
                </c:pt>
                <c:pt idx="941">
                  <c:v>3.84</c:v>
                </c:pt>
                <c:pt idx="942">
                  <c:v>3.829999999999999</c:v>
                </c:pt>
                <c:pt idx="943">
                  <c:v>3.52</c:v>
                </c:pt>
                <c:pt idx="944">
                  <c:v>2.319999999999997</c:v>
                </c:pt>
                <c:pt idx="945">
                  <c:v>3.44</c:v>
                </c:pt>
                <c:pt idx="946">
                  <c:v>3.38</c:v>
                </c:pt>
                <c:pt idx="947">
                  <c:v>3.09</c:v>
                </c:pt>
                <c:pt idx="948">
                  <c:v>2.79</c:v>
                </c:pt>
                <c:pt idx="949">
                  <c:v>4.09</c:v>
                </c:pt>
                <c:pt idx="950">
                  <c:v>3.14</c:v>
                </c:pt>
                <c:pt idx="951">
                  <c:v>2.72</c:v>
                </c:pt>
                <c:pt idx="952">
                  <c:v>2.65</c:v>
                </c:pt>
                <c:pt idx="953">
                  <c:v>2.53</c:v>
                </c:pt>
                <c:pt idx="954">
                  <c:v>3.28</c:v>
                </c:pt>
                <c:pt idx="955">
                  <c:v>3.82</c:v>
                </c:pt>
                <c:pt idx="956">
                  <c:v>3.2</c:v>
                </c:pt>
                <c:pt idx="957">
                  <c:v>2.15</c:v>
                </c:pt>
                <c:pt idx="958">
                  <c:v>3.86</c:v>
                </c:pt>
                <c:pt idx="959">
                  <c:v>3.6</c:v>
                </c:pt>
                <c:pt idx="960">
                  <c:v>2.34</c:v>
                </c:pt>
                <c:pt idx="961">
                  <c:v>2.65</c:v>
                </c:pt>
                <c:pt idx="962">
                  <c:v>2.71</c:v>
                </c:pt>
                <c:pt idx="963">
                  <c:v>2.93</c:v>
                </c:pt>
                <c:pt idx="964">
                  <c:v>3.11</c:v>
                </c:pt>
                <c:pt idx="965">
                  <c:v>3.49</c:v>
                </c:pt>
                <c:pt idx="966">
                  <c:v>3.59</c:v>
                </c:pt>
                <c:pt idx="967">
                  <c:v>3.28</c:v>
                </c:pt>
                <c:pt idx="968">
                  <c:v>3.89</c:v>
                </c:pt>
                <c:pt idx="969">
                  <c:v>3.87</c:v>
                </c:pt>
                <c:pt idx="970">
                  <c:v>2.65</c:v>
                </c:pt>
                <c:pt idx="971">
                  <c:v>3.4</c:v>
                </c:pt>
                <c:pt idx="972">
                  <c:v>3.27</c:v>
                </c:pt>
                <c:pt idx="973">
                  <c:v>2.89</c:v>
                </c:pt>
                <c:pt idx="974">
                  <c:v>2.88</c:v>
                </c:pt>
                <c:pt idx="975">
                  <c:v>2.82</c:v>
                </c:pt>
                <c:pt idx="976">
                  <c:v>2.26</c:v>
                </c:pt>
                <c:pt idx="977">
                  <c:v>3.21</c:v>
                </c:pt>
                <c:pt idx="978">
                  <c:v>2.95</c:v>
                </c:pt>
                <c:pt idx="979">
                  <c:v>3.08</c:v>
                </c:pt>
                <c:pt idx="980">
                  <c:v>1.8</c:v>
                </c:pt>
                <c:pt idx="981">
                  <c:v>2.5</c:v>
                </c:pt>
                <c:pt idx="982">
                  <c:v>1.990000000000004</c:v>
                </c:pt>
                <c:pt idx="983">
                  <c:v>1.82</c:v>
                </c:pt>
                <c:pt idx="984">
                  <c:v>2.51</c:v>
                </c:pt>
                <c:pt idx="985">
                  <c:v>2.21</c:v>
                </c:pt>
                <c:pt idx="986">
                  <c:v>2.3</c:v>
                </c:pt>
                <c:pt idx="987">
                  <c:v>3.15</c:v>
                </c:pt>
                <c:pt idx="988">
                  <c:v>3.28</c:v>
                </c:pt>
                <c:pt idx="989">
                  <c:v>2.82</c:v>
                </c:pt>
                <c:pt idx="990">
                  <c:v>2.55</c:v>
                </c:pt>
                <c:pt idx="991">
                  <c:v>2.77</c:v>
                </c:pt>
                <c:pt idx="992">
                  <c:v>2.319999999999997</c:v>
                </c:pt>
                <c:pt idx="993">
                  <c:v>2.54</c:v>
                </c:pt>
                <c:pt idx="994">
                  <c:v>3.1</c:v>
                </c:pt>
                <c:pt idx="995">
                  <c:v>1.75</c:v>
                </c:pt>
                <c:pt idx="996">
                  <c:v>2.47</c:v>
                </c:pt>
                <c:pt idx="997">
                  <c:v>2.71</c:v>
                </c:pt>
                <c:pt idx="998">
                  <c:v>2.67</c:v>
                </c:pt>
                <c:pt idx="999">
                  <c:v>2.92</c:v>
                </c:pt>
                <c:pt idx="1000">
                  <c:v>2.91</c:v>
                </c:pt>
                <c:pt idx="1001">
                  <c:v>2.47</c:v>
                </c:pt>
                <c:pt idx="1002">
                  <c:v>2.19</c:v>
                </c:pt>
                <c:pt idx="1003">
                  <c:v>2.63</c:v>
                </c:pt>
                <c:pt idx="1004">
                  <c:v>2.36</c:v>
                </c:pt>
                <c:pt idx="1005">
                  <c:v>2.36</c:v>
                </c:pt>
                <c:pt idx="1006">
                  <c:v>1.76</c:v>
                </c:pt>
                <c:pt idx="1007">
                  <c:v>2.88</c:v>
                </c:pt>
                <c:pt idx="1008">
                  <c:v>2.18</c:v>
                </c:pt>
                <c:pt idx="1009">
                  <c:v>2.75</c:v>
                </c:pt>
                <c:pt idx="1010">
                  <c:v>2.849999999999999</c:v>
                </c:pt>
                <c:pt idx="1011">
                  <c:v>2.24</c:v>
                </c:pt>
                <c:pt idx="1012">
                  <c:v>2.63</c:v>
                </c:pt>
                <c:pt idx="1013">
                  <c:v>2.37</c:v>
                </c:pt>
                <c:pt idx="1014">
                  <c:v>2.4</c:v>
                </c:pt>
                <c:pt idx="1015">
                  <c:v>2.53</c:v>
                </c:pt>
                <c:pt idx="1016">
                  <c:v>1.24</c:v>
                </c:pt>
                <c:pt idx="1017">
                  <c:v>2.64</c:v>
                </c:pt>
                <c:pt idx="1018">
                  <c:v>2.44</c:v>
                </c:pt>
                <c:pt idx="1019">
                  <c:v>2.22</c:v>
                </c:pt>
                <c:pt idx="1020">
                  <c:v>1.6</c:v>
                </c:pt>
                <c:pt idx="1021">
                  <c:v>1.61</c:v>
                </c:pt>
                <c:pt idx="1022">
                  <c:v>2.02</c:v>
                </c:pt>
                <c:pt idx="1023">
                  <c:v>2.11</c:v>
                </c:pt>
                <c:pt idx="1024">
                  <c:v>2.08</c:v>
                </c:pt>
                <c:pt idx="1025">
                  <c:v>1.81</c:v>
                </c:pt>
                <c:pt idx="1026">
                  <c:v>2.66</c:v>
                </c:pt>
                <c:pt idx="1027">
                  <c:v>2.25</c:v>
                </c:pt>
                <c:pt idx="1028">
                  <c:v>2.66</c:v>
                </c:pt>
                <c:pt idx="1029">
                  <c:v>2.02</c:v>
                </c:pt>
                <c:pt idx="1030">
                  <c:v>2.86</c:v>
                </c:pt>
                <c:pt idx="1031">
                  <c:v>2.41</c:v>
                </c:pt>
                <c:pt idx="1032">
                  <c:v>2.55</c:v>
                </c:pt>
                <c:pt idx="1033">
                  <c:v>2.39</c:v>
                </c:pt>
                <c:pt idx="1034">
                  <c:v>2.25</c:v>
                </c:pt>
                <c:pt idx="1035">
                  <c:v>1.980000000000004</c:v>
                </c:pt>
                <c:pt idx="1036">
                  <c:v>1.83</c:v>
                </c:pt>
                <c:pt idx="1037">
                  <c:v>1.980000000000004</c:v>
                </c:pt>
                <c:pt idx="1038">
                  <c:v>2.23</c:v>
                </c:pt>
                <c:pt idx="1039">
                  <c:v>1.58</c:v>
                </c:pt>
                <c:pt idx="1040">
                  <c:v>0.906</c:v>
                </c:pt>
                <c:pt idx="1041">
                  <c:v>1.31</c:v>
                </c:pt>
                <c:pt idx="1042">
                  <c:v>1.74</c:v>
                </c:pt>
                <c:pt idx="1043">
                  <c:v>3.17</c:v>
                </c:pt>
                <c:pt idx="1044">
                  <c:v>0.506</c:v>
                </c:pt>
                <c:pt idx="1045">
                  <c:v>2.19</c:v>
                </c:pt>
                <c:pt idx="1046">
                  <c:v>2.03</c:v>
                </c:pt>
                <c:pt idx="1047">
                  <c:v>1.56</c:v>
                </c:pt>
                <c:pt idx="1048">
                  <c:v>2.46</c:v>
                </c:pt>
                <c:pt idx="1049">
                  <c:v>1.85</c:v>
                </c:pt>
                <c:pt idx="1050">
                  <c:v>2.6</c:v>
                </c:pt>
                <c:pt idx="1051">
                  <c:v>2.38</c:v>
                </c:pt>
                <c:pt idx="1052">
                  <c:v>1.56</c:v>
                </c:pt>
                <c:pt idx="1053">
                  <c:v>2.43</c:v>
                </c:pt>
                <c:pt idx="1054">
                  <c:v>2.12</c:v>
                </c:pt>
                <c:pt idx="1055">
                  <c:v>2.27</c:v>
                </c:pt>
                <c:pt idx="1056">
                  <c:v>2.34</c:v>
                </c:pt>
                <c:pt idx="1057">
                  <c:v>2.48</c:v>
                </c:pt>
                <c:pt idx="1058">
                  <c:v>1.91</c:v>
                </c:pt>
                <c:pt idx="1059">
                  <c:v>2.53</c:v>
                </c:pt>
                <c:pt idx="1060">
                  <c:v>2.59</c:v>
                </c:pt>
                <c:pt idx="1061">
                  <c:v>2.47</c:v>
                </c:pt>
                <c:pt idx="1062">
                  <c:v>0.627000000000002</c:v>
                </c:pt>
                <c:pt idx="1063">
                  <c:v>1.75</c:v>
                </c:pt>
                <c:pt idx="1064">
                  <c:v>1.65</c:v>
                </c:pt>
                <c:pt idx="1065">
                  <c:v>1.970000000000003</c:v>
                </c:pt>
                <c:pt idx="1066">
                  <c:v>2.11</c:v>
                </c:pt>
                <c:pt idx="1067">
                  <c:v>2.29</c:v>
                </c:pt>
                <c:pt idx="1068">
                  <c:v>1.2</c:v>
                </c:pt>
                <c:pt idx="1069">
                  <c:v>2.17</c:v>
                </c:pt>
                <c:pt idx="1070">
                  <c:v>0.670000000000002</c:v>
                </c:pt>
                <c:pt idx="1071">
                  <c:v>1.9</c:v>
                </c:pt>
                <c:pt idx="1072">
                  <c:v>1.11</c:v>
                </c:pt>
                <c:pt idx="1073">
                  <c:v>1.48</c:v>
                </c:pt>
                <c:pt idx="1074">
                  <c:v>1.32</c:v>
                </c:pt>
                <c:pt idx="1075">
                  <c:v>2.0</c:v>
                </c:pt>
                <c:pt idx="1076">
                  <c:v>1.03</c:v>
                </c:pt>
                <c:pt idx="1077">
                  <c:v>1.89</c:v>
                </c:pt>
                <c:pt idx="1078">
                  <c:v>1.25</c:v>
                </c:pt>
                <c:pt idx="1079">
                  <c:v>1.04</c:v>
                </c:pt>
                <c:pt idx="1080">
                  <c:v>1.42</c:v>
                </c:pt>
                <c:pt idx="1081">
                  <c:v>1.22</c:v>
                </c:pt>
                <c:pt idx="1082">
                  <c:v>1.37</c:v>
                </c:pt>
                <c:pt idx="1083">
                  <c:v>0.612000000000001</c:v>
                </c:pt>
                <c:pt idx="1084">
                  <c:v>1.61</c:v>
                </c:pt>
                <c:pt idx="1085">
                  <c:v>1.5</c:v>
                </c:pt>
                <c:pt idx="1086">
                  <c:v>2.24</c:v>
                </c:pt>
                <c:pt idx="1087">
                  <c:v>1.35</c:v>
                </c:pt>
                <c:pt idx="1088">
                  <c:v>1.79</c:v>
                </c:pt>
                <c:pt idx="1089">
                  <c:v>2.1</c:v>
                </c:pt>
                <c:pt idx="1090">
                  <c:v>1.44</c:v>
                </c:pt>
                <c:pt idx="1091">
                  <c:v>1.85</c:v>
                </c:pt>
                <c:pt idx="1092">
                  <c:v>1.64</c:v>
                </c:pt>
                <c:pt idx="1093">
                  <c:v>0.592</c:v>
                </c:pt>
                <c:pt idx="1094">
                  <c:v>2.41</c:v>
                </c:pt>
                <c:pt idx="1095">
                  <c:v>1.61</c:v>
                </c:pt>
                <c:pt idx="1096">
                  <c:v>1.72</c:v>
                </c:pt>
                <c:pt idx="1097">
                  <c:v>1.74</c:v>
                </c:pt>
                <c:pt idx="1098">
                  <c:v>0.612000000000001</c:v>
                </c:pt>
                <c:pt idx="1099">
                  <c:v>1.48</c:v>
                </c:pt>
                <c:pt idx="1100">
                  <c:v>1.170000000000002</c:v>
                </c:pt>
                <c:pt idx="1101">
                  <c:v>1.25</c:v>
                </c:pt>
                <c:pt idx="1102">
                  <c:v>2.15</c:v>
                </c:pt>
                <c:pt idx="1103">
                  <c:v>1.43</c:v>
                </c:pt>
                <c:pt idx="1104">
                  <c:v>1.74</c:v>
                </c:pt>
                <c:pt idx="1105">
                  <c:v>1.37</c:v>
                </c:pt>
                <c:pt idx="1106">
                  <c:v>1.21</c:v>
                </c:pt>
                <c:pt idx="1107">
                  <c:v>1.38</c:v>
                </c:pt>
                <c:pt idx="1108">
                  <c:v>1.23</c:v>
                </c:pt>
                <c:pt idx="1109">
                  <c:v>0.697</c:v>
                </c:pt>
                <c:pt idx="1110">
                  <c:v>1.72</c:v>
                </c:pt>
                <c:pt idx="1111">
                  <c:v>1.65</c:v>
                </c:pt>
                <c:pt idx="1112">
                  <c:v>1.84</c:v>
                </c:pt>
                <c:pt idx="1113">
                  <c:v>1.09</c:v>
                </c:pt>
                <c:pt idx="1114">
                  <c:v>0.973000000000001</c:v>
                </c:pt>
                <c:pt idx="1115">
                  <c:v>0.948</c:v>
                </c:pt>
                <c:pt idx="1116">
                  <c:v>1.25</c:v>
                </c:pt>
                <c:pt idx="1117">
                  <c:v>0.690000000000001</c:v>
                </c:pt>
                <c:pt idx="1118">
                  <c:v>1.11</c:v>
                </c:pt>
                <c:pt idx="1119">
                  <c:v>0.942</c:v>
                </c:pt>
                <c:pt idx="1120">
                  <c:v>1.06</c:v>
                </c:pt>
                <c:pt idx="1121">
                  <c:v>1.58</c:v>
                </c:pt>
                <c:pt idx="1122">
                  <c:v>1.71</c:v>
                </c:pt>
                <c:pt idx="1123">
                  <c:v>1.35</c:v>
                </c:pt>
                <c:pt idx="1124">
                  <c:v>1.139999999999995</c:v>
                </c:pt>
                <c:pt idx="1125">
                  <c:v>0.498000000000001</c:v>
                </c:pt>
                <c:pt idx="1126">
                  <c:v>1.76</c:v>
                </c:pt>
                <c:pt idx="1127">
                  <c:v>0.326000000000001</c:v>
                </c:pt>
                <c:pt idx="1128">
                  <c:v>1.960000000000003</c:v>
                </c:pt>
                <c:pt idx="1129">
                  <c:v>1.38</c:v>
                </c:pt>
                <c:pt idx="1130">
                  <c:v>1.23</c:v>
                </c:pt>
                <c:pt idx="1131">
                  <c:v>1.27</c:v>
                </c:pt>
                <c:pt idx="1132">
                  <c:v>0.757000000000002</c:v>
                </c:pt>
                <c:pt idx="1133">
                  <c:v>0.359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&gt; 30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Sheet1!$F$2:$F$1135</c:f>
              <c:numCache>
                <c:formatCode>General</c:formatCode>
                <c:ptCount val="1134"/>
                <c:pt idx="0">
                  <c:v>10.3</c:v>
                </c:pt>
                <c:pt idx="1">
                  <c:v>12.2</c:v>
                </c:pt>
                <c:pt idx="2">
                  <c:v>11.0</c:v>
                </c:pt>
                <c:pt idx="3">
                  <c:v>12.0</c:v>
                </c:pt>
                <c:pt idx="4">
                  <c:v>11.8</c:v>
                </c:pt>
                <c:pt idx="5">
                  <c:v>9.44</c:v>
                </c:pt>
                <c:pt idx="6">
                  <c:v>11.1</c:v>
                </c:pt>
                <c:pt idx="7">
                  <c:v>10.9</c:v>
                </c:pt>
                <c:pt idx="8">
                  <c:v>9.1</c:v>
                </c:pt>
                <c:pt idx="9">
                  <c:v>11.7</c:v>
                </c:pt>
                <c:pt idx="10">
                  <c:v>7.930000000000002</c:v>
                </c:pt>
                <c:pt idx="11">
                  <c:v>10.6</c:v>
                </c:pt>
                <c:pt idx="12">
                  <c:v>9.860000000000004</c:v>
                </c:pt>
                <c:pt idx="13">
                  <c:v>9.82</c:v>
                </c:pt>
                <c:pt idx="14">
                  <c:v>11.4</c:v>
                </c:pt>
                <c:pt idx="15">
                  <c:v>8.81</c:v>
                </c:pt>
                <c:pt idx="16">
                  <c:v>9.790000000000001</c:v>
                </c:pt>
                <c:pt idx="17">
                  <c:v>10.9</c:v>
                </c:pt>
                <c:pt idx="18">
                  <c:v>9.59</c:v>
                </c:pt>
                <c:pt idx="19">
                  <c:v>11.5</c:v>
                </c:pt>
                <c:pt idx="20">
                  <c:v>9.38</c:v>
                </c:pt>
                <c:pt idx="21">
                  <c:v>10.8</c:v>
                </c:pt>
                <c:pt idx="22">
                  <c:v>10.8</c:v>
                </c:pt>
                <c:pt idx="23">
                  <c:v>9.98</c:v>
                </c:pt>
                <c:pt idx="24">
                  <c:v>11.5</c:v>
                </c:pt>
                <c:pt idx="25">
                  <c:v>8.3</c:v>
                </c:pt>
                <c:pt idx="26">
                  <c:v>10.3</c:v>
                </c:pt>
                <c:pt idx="27">
                  <c:v>9.68</c:v>
                </c:pt>
                <c:pt idx="28">
                  <c:v>9.02</c:v>
                </c:pt>
                <c:pt idx="29">
                  <c:v>11.4</c:v>
                </c:pt>
                <c:pt idx="30">
                  <c:v>9.040000000000001</c:v>
                </c:pt>
                <c:pt idx="31">
                  <c:v>10.0</c:v>
                </c:pt>
                <c:pt idx="32">
                  <c:v>10.8</c:v>
                </c:pt>
                <c:pt idx="33">
                  <c:v>8.59</c:v>
                </c:pt>
                <c:pt idx="34">
                  <c:v>11.5</c:v>
                </c:pt>
                <c:pt idx="35">
                  <c:v>9.200000000000001</c:v>
                </c:pt>
                <c:pt idx="36">
                  <c:v>10.2</c:v>
                </c:pt>
                <c:pt idx="37">
                  <c:v>10.0</c:v>
                </c:pt>
                <c:pt idx="38">
                  <c:v>7.359999999999998</c:v>
                </c:pt>
                <c:pt idx="39">
                  <c:v>10.2</c:v>
                </c:pt>
                <c:pt idx="40">
                  <c:v>7.8</c:v>
                </c:pt>
                <c:pt idx="41">
                  <c:v>9.120000000000001</c:v>
                </c:pt>
                <c:pt idx="42">
                  <c:v>9.120000000000001</c:v>
                </c:pt>
                <c:pt idx="43">
                  <c:v>7.0</c:v>
                </c:pt>
                <c:pt idx="44">
                  <c:v>10.1</c:v>
                </c:pt>
                <c:pt idx="45">
                  <c:v>6.95</c:v>
                </c:pt>
                <c:pt idx="46">
                  <c:v>8.15</c:v>
                </c:pt>
                <c:pt idx="47">
                  <c:v>9.48</c:v>
                </c:pt>
                <c:pt idx="48">
                  <c:v>6.430000000000002</c:v>
                </c:pt>
                <c:pt idx="49">
                  <c:v>9.55</c:v>
                </c:pt>
                <c:pt idx="50">
                  <c:v>7.14</c:v>
                </c:pt>
                <c:pt idx="51">
                  <c:v>6.9</c:v>
                </c:pt>
                <c:pt idx="52">
                  <c:v>9.98</c:v>
                </c:pt>
                <c:pt idx="53">
                  <c:v>5.619999999999996</c:v>
                </c:pt>
                <c:pt idx="54">
                  <c:v>9.55</c:v>
                </c:pt>
                <c:pt idx="55">
                  <c:v>7.33</c:v>
                </c:pt>
                <c:pt idx="56">
                  <c:v>7.1</c:v>
                </c:pt>
                <c:pt idx="57">
                  <c:v>10.4</c:v>
                </c:pt>
                <c:pt idx="58">
                  <c:v>5.68</c:v>
                </c:pt>
                <c:pt idx="59">
                  <c:v>8.07</c:v>
                </c:pt>
                <c:pt idx="60">
                  <c:v>7.33</c:v>
                </c:pt>
                <c:pt idx="61">
                  <c:v>6.3</c:v>
                </c:pt>
                <c:pt idx="62">
                  <c:v>9.82</c:v>
                </c:pt>
                <c:pt idx="63">
                  <c:v>5.270000000000001</c:v>
                </c:pt>
                <c:pt idx="64">
                  <c:v>7.57</c:v>
                </c:pt>
                <c:pt idx="65">
                  <c:v>7.83</c:v>
                </c:pt>
                <c:pt idx="66">
                  <c:v>6.1</c:v>
                </c:pt>
                <c:pt idx="67">
                  <c:v>9.08</c:v>
                </c:pt>
                <c:pt idx="68">
                  <c:v>5.68</c:v>
                </c:pt>
                <c:pt idx="69">
                  <c:v>6.78</c:v>
                </c:pt>
                <c:pt idx="70">
                  <c:v>8.02</c:v>
                </c:pt>
                <c:pt idx="71">
                  <c:v>5.42</c:v>
                </c:pt>
                <c:pt idx="72">
                  <c:v>9.460000000000002</c:v>
                </c:pt>
                <c:pt idx="73">
                  <c:v>6.52</c:v>
                </c:pt>
                <c:pt idx="74">
                  <c:v>7.24</c:v>
                </c:pt>
                <c:pt idx="75">
                  <c:v>8.0</c:v>
                </c:pt>
                <c:pt idx="76">
                  <c:v>5.73</c:v>
                </c:pt>
                <c:pt idx="77">
                  <c:v>8.57</c:v>
                </c:pt>
                <c:pt idx="78">
                  <c:v>6.970000000000002</c:v>
                </c:pt>
                <c:pt idx="79">
                  <c:v>45.6</c:v>
                </c:pt>
                <c:pt idx="80">
                  <c:v>311.0</c:v>
                </c:pt>
                <c:pt idx="81">
                  <c:v>678.0</c:v>
                </c:pt>
                <c:pt idx="82">
                  <c:v>1090.0</c:v>
                </c:pt>
                <c:pt idx="83">
                  <c:v>1130.0</c:v>
                </c:pt>
                <c:pt idx="84">
                  <c:v>1110.0</c:v>
                </c:pt>
                <c:pt idx="85">
                  <c:v>1040.0</c:v>
                </c:pt>
                <c:pt idx="86">
                  <c:v>891.0</c:v>
                </c:pt>
                <c:pt idx="87">
                  <c:v>984.0</c:v>
                </c:pt>
                <c:pt idx="88">
                  <c:v>1120.0</c:v>
                </c:pt>
                <c:pt idx="89">
                  <c:v>1140.0</c:v>
                </c:pt>
                <c:pt idx="90">
                  <c:v>1550.0</c:v>
                </c:pt>
                <c:pt idx="91">
                  <c:v>1300.0</c:v>
                </c:pt>
                <c:pt idx="92">
                  <c:v>1520.0</c:v>
                </c:pt>
                <c:pt idx="93">
                  <c:v>1460.0</c:v>
                </c:pt>
                <c:pt idx="94">
                  <c:v>1140.0</c:v>
                </c:pt>
                <c:pt idx="95">
                  <c:v>1430.0</c:v>
                </c:pt>
                <c:pt idx="96">
                  <c:v>1150.0</c:v>
                </c:pt>
                <c:pt idx="97">
                  <c:v>1260.0</c:v>
                </c:pt>
                <c:pt idx="98">
                  <c:v>1210.0</c:v>
                </c:pt>
                <c:pt idx="99">
                  <c:v>1020.0</c:v>
                </c:pt>
                <c:pt idx="100">
                  <c:v>1150.0</c:v>
                </c:pt>
                <c:pt idx="101">
                  <c:v>1030.0</c:v>
                </c:pt>
                <c:pt idx="102">
                  <c:v>971.0</c:v>
                </c:pt>
                <c:pt idx="103">
                  <c:v>1060.0</c:v>
                </c:pt>
                <c:pt idx="104">
                  <c:v>902.0</c:v>
                </c:pt>
                <c:pt idx="105">
                  <c:v>1050.0</c:v>
                </c:pt>
                <c:pt idx="106">
                  <c:v>912.0</c:v>
                </c:pt>
                <c:pt idx="107">
                  <c:v>863.0</c:v>
                </c:pt>
                <c:pt idx="108">
                  <c:v>942.0</c:v>
                </c:pt>
                <c:pt idx="109">
                  <c:v>774.0</c:v>
                </c:pt>
                <c:pt idx="110">
                  <c:v>843.0</c:v>
                </c:pt>
                <c:pt idx="111">
                  <c:v>804.0</c:v>
                </c:pt>
                <c:pt idx="112">
                  <c:v>769.0</c:v>
                </c:pt>
                <c:pt idx="113">
                  <c:v>859.0</c:v>
                </c:pt>
                <c:pt idx="114">
                  <c:v>757.0</c:v>
                </c:pt>
                <c:pt idx="115">
                  <c:v>832.0</c:v>
                </c:pt>
                <c:pt idx="116">
                  <c:v>771.0</c:v>
                </c:pt>
                <c:pt idx="117">
                  <c:v>690.0</c:v>
                </c:pt>
                <c:pt idx="118">
                  <c:v>787.0</c:v>
                </c:pt>
                <c:pt idx="119">
                  <c:v>689.0</c:v>
                </c:pt>
                <c:pt idx="120">
                  <c:v>714.0</c:v>
                </c:pt>
                <c:pt idx="121">
                  <c:v>693.0</c:v>
                </c:pt>
                <c:pt idx="122">
                  <c:v>619.0</c:v>
                </c:pt>
                <c:pt idx="123">
                  <c:v>655.0</c:v>
                </c:pt>
                <c:pt idx="124">
                  <c:v>603.0</c:v>
                </c:pt>
                <c:pt idx="125">
                  <c:v>603.0</c:v>
                </c:pt>
                <c:pt idx="126">
                  <c:v>635.0</c:v>
                </c:pt>
                <c:pt idx="127">
                  <c:v>611.0</c:v>
                </c:pt>
                <c:pt idx="128">
                  <c:v>681.0</c:v>
                </c:pt>
                <c:pt idx="129">
                  <c:v>650.0</c:v>
                </c:pt>
                <c:pt idx="130">
                  <c:v>618.0</c:v>
                </c:pt>
                <c:pt idx="131">
                  <c:v>643.0</c:v>
                </c:pt>
                <c:pt idx="132">
                  <c:v>619.0</c:v>
                </c:pt>
                <c:pt idx="133">
                  <c:v>703.0</c:v>
                </c:pt>
                <c:pt idx="134">
                  <c:v>724.0</c:v>
                </c:pt>
                <c:pt idx="135">
                  <c:v>735.0</c:v>
                </c:pt>
                <c:pt idx="136">
                  <c:v>697.0</c:v>
                </c:pt>
                <c:pt idx="137">
                  <c:v>618.0</c:v>
                </c:pt>
                <c:pt idx="138">
                  <c:v>617.0</c:v>
                </c:pt>
                <c:pt idx="139">
                  <c:v>600.0</c:v>
                </c:pt>
                <c:pt idx="140">
                  <c:v>589.0</c:v>
                </c:pt>
                <c:pt idx="141">
                  <c:v>598.0</c:v>
                </c:pt>
                <c:pt idx="142">
                  <c:v>564.0</c:v>
                </c:pt>
                <c:pt idx="143">
                  <c:v>565.0</c:v>
                </c:pt>
                <c:pt idx="144">
                  <c:v>541.0</c:v>
                </c:pt>
                <c:pt idx="145">
                  <c:v>531.0</c:v>
                </c:pt>
                <c:pt idx="146">
                  <c:v>513.0</c:v>
                </c:pt>
                <c:pt idx="147">
                  <c:v>486.0</c:v>
                </c:pt>
                <c:pt idx="148">
                  <c:v>483.0</c:v>
                </c:pt>
                <c:pt idx="149">
                  <c:v>474.0</c:v>
                </c:pt>
                <c:pt idx="150">
                  <c:v>476.0</c:v>
                </c:pt>
                <c:pt idx="151">
                  <c:v>499.0</c:v>
                </c:pt>
                <c:pt idx="152">
                  <c:v>475.0</c:v>
                </c:pt>
                <c:pt idx="153">
                  <c:v>488.0</c:v>
                </c:pt>
                <c:pt idx="154">
                  <c:v>470.0</c:v>
                </c:pt>
                <c:pt idx="155">
                  <c:v>463.0</c:v>
                </c:pt>
                <c:pt idx="156">
                  <c:v>458.0</c:v>
                </c:pt>
                <c:pt idx="157">
                  <c:v>438.0</c:v>
                </c:pt>
                <c:pt idx="158">
                  <c:v>447.0</c:v>
                </c:pt>
                <c:pt idx="159">
                  <c:v>434.0</c:v>
                </c:pt>
                <c:pt idx="160">
                  <c:v>432.0</c:v>
                </c:pt>
                <c:pt idx="161">
                  <c:v>421.0</c:v>
                </c:pt>
                <c:pt idx="162">
                  <c:v>422.0</c:v>
                </c:pt>
                <c:pt idx="163">
                  <c:v>433.0</c:v>
                </c:pt>
                <c:pt idx="164">
                  <c:v>420.0</c:v>
                </c:pt>
                <c:pt idx="165">
                  <c:v>392.0</c:v>
                </c:pt>
                <c:pt idx="166">
                  <c:v>397.0</c:v>
                </c:pt>
                <c:pt idx="167">
                  <c:v>382.0</c:v>
                </c:pt>
                <c:pt idx="168">
                  <c:v>384.0</c:v>
                </c:pt>
                <c:pt idx="169">
                  <c:v>370.0</c:v>
                </c:pt>
                <c:pt idx="170">
                  <c:v>371.0</c:v>
                </c:pt>
                <c:pt idx="171">
                  <c:v>362.0</c:v>
                </c:pt>
                <c:pt idx="172">
                  <c:v>357.0</c:v>
                </c:pt>
                <c:pt idx="173">
                  <c:v>346.0</c:v>
                </c:pt>
                <c:pt idx="174">
                  <c:v>346.0</c:v>
                </c:pt>
                <c:pt idx="175">
                  <c:v>343.0</c:v>
                </c:pt>
                <c:pt idx="176">
                  <c:v>343.0</c:v>
                </c:pt>
                <c:pt idx="177">
                  <c:v>334.0</c:v>
                </c:pt>
                <c:pt idx="178">
                  <c:v>331.0</c:v>
                </c:pt>
                <c:pt idx="179">
                  <c:v>331.0</c:v>
                </c:pt>
                <c:pt idx="180">
                  <c:v>320.0</c:v>
                </c:pt>
                <c:pt idx="181">
                  <c:v>319.0</c:v>
                </c:pt>
                <c:pt idx="182">
                  <c:v>308.0</c:v>
                </c:pt>
                <c:pt idx="183">
                  <c:v>316.0</c:v>
                </c:pt>
                <c:pt idx="184">
                  <c:v>319.0</c:v>
                </c:pt>
                <c:pt idx="185">
                  <c:v>321.0</c:v>
                </c:pt>
                <c:pt idx="186">
                  <c:v>334.0</c:v>
                </c:pt>
                <c:pt idx="187">
                  <c:v>321.0</c:v>
                </c:pt>
                <c:pt idx="188">
                  <c:v>325.0</c:v>
                </c:pt>
                <c:pt idx="189">
                  <c:v>326.0</c:v>
                </c:pt>
                <c:pt idx="190">
                  <c:v>314.0</c:v>
                </c:pt>
                <c:pt idx="191">
                  <c:v>318.0</c:v>
                </c:pt>
                <c:pt idx="192">
                  <c:v>315.0</c:v>
                </c:pt>
                <c:pt idx="193">
                  <c:v>314.0</c:v>
                </c:pt>
                <c:pt idx="194">
                  <c:v>311.0</c:v>
                </c:pt>
                <c:pt idx="195">
                  <c:v>299.0</c:v>
                </c:pt>
                <c:pt idx="196">
                  <c:v>304.0</c:v>
                </c:pt>
                <c:pt idx="197">
                  <c:v>283.0</c:v>
                </c:pt>
                <c:pt idx="198">
                  <c:v>280.0</c:v>
                </c:pt>
                <c:pt idx="199">
                  <c:v>274.0</c:v>
                </c:pt>
                <c:pt idx="200">
                  <c:v>262.0</c:v>
                </c:pt>
                <c:pt idx="201">
                  <c:v>257.0</c:v>
                </c:pt>
                <c:pt idx="202">
                  <c:v>248.0</c:v>
                </c:pt>
                <c:pt idx="203">
                  <c:v>249.0</c:v>
                </c:pt>
                <c:pt idx="204">
                  <c:v>252.0</c:v>
                </c:pt>
                <c:pt idx="205">
                  <c:v>247.0</c:v>
                </c:pt>
                <c:pt idx="206">
                  <c:v>250.0</c:v>
                </c:pt>
                <c:pt idx="207">
                  <c:v>252.0</c:v>
                </c:pt>
                <c:pt idx="208">
                  <c:v>247.0</c:v>
                </c:pt>
                <c:pt idx="209">
                  <c:v>236.0</c:v>
                </c:pt>
                <c:pt idx="210">
                  <c:v>224.0</c:v>
                </c:pt>
                <c:pt idx="211">
                  <c:v>229.0</c:v>
                </c:pt>
                <c:pt idx="212">
                  <c:v>223.0</c:v>
                </c:pt>
                <c:pt idx="213">
                  <c:v>218.0</c:v>
                </c:pt>
                <c:pt idx="214">
                  <c:v>215.0</c:v>
                </c:pt>
                <c:pt idx="215">
                  <c:v>207.0</c:v>
                </c:pt>
                <c:pt idx="216">
                  <c:v>204.0</c:v>
                </c:pt>
                <c:pt idx="217">
                  <c:v>202.0</c:v>
                </c:pt>
                <c:pt idx="218">
                  <c:v>195.0</c:v>
                </c:pt>
                <c:pt idx="219">
                  <c:v>203.0</c:v>
                </c:pt>
                <c:pt idx="220">
                  <c:v>188.0</c:v>
                </c:pt>
                <c:pt idx="221">
                  <c:v>189.0</c:v>
                </c:pt>
                <c:pt idx="222">
                  <c:v>191.0</c:v>
                </c:pt>
                <c:pt idx="223">
                  <c:v>184.0</c:v>
                </c:pt>
                <c:pt idx="224">
                  <c:v>194.0</c:v>
                </c:pt>
                <c:pt idx="225">
                  <c:v>178.0</c:v>
                </c:pt>
                <c:pt idx="226">
                  <c:v>178.0</c:v>
                </c:pt>
                <c:pt idx="227">
                  <c:v>182.0</c:v>
                </c:pt>
                <c:pt idx="228">
                  <c:v>159.0</c:v>
                </c:pt>
                <c:pt idx="229">
                  <c:v>171.0</c:v>
                </c:pt>
                <c:pt idx="230">
                  <c:v>149.0</c:v>
                </c:pt>
                <c:pt idx="231">
                  <c:v>154.0</c:v>
                </c:pt>
                <c:pt idx="232">
                  <c:v>159.0</c:v>
                </c:pt>
                <c:pt idx="233">
                  <c:v>137.0</c:v>
                </c:pt>
                <c:pt idx="234">
                  <c:v>160.0</c:v>
                </c:pt>
                <c:pt idx="235">
                  <c:v>140.0</c:v>
                </c:pt>
                <c:pt idx="236">
                  <c:v>143.0</c:v>
                </c:pt>
                <c:pt idx="237">
                  <c:v>157.0</c:v>
                </c:pt>
                <c:pt idx="238">
                  <c:v>136.0</c:v>
                </c:pt>
                <c:pt idx="239">
                  <c:v>152.0</c:v>
                </c:pt>
                <c:pt idx="240">
                  <c:v>134.0</c:v>
                </c:pt>
                <c:pt idx="241">
                  <c:v>134.0</c:v>
                </c:pt>
                <c:pt idx="242">
                  <c:v>147.0</c:v>
                </c:pt>
                <c:pt idx="243">
                  <c:v>125.0</c:v>
                </c:pt>
                <c:pt idx="244">
                  <c:v>137.0</c:v>
                </c:pt>
                <c:pt idx="245">
                  <c:v>127.0</c:v>
                </c:pt>
                <c:pt idx="246">
                  <c:v>127.0</c:v>
                </c:pt>
                <c:pt idx="247">
                  <c:v>142.0</c:v>
                </c:pt>
                <c:pt idx="248">
                  <c:v>125.0</c:v>
                </c:pt>
                <c:pt idx="249">
                  <c:v>130.0</c:v>
                </c:pt>
                <c:pt idx="250">
                  <c:v>128.0</c:v>
                </c:pt>
                <c:pt idx="251">
                  <c:v>124.0</c:v>
                </c:pt>
                <c:pt idx="252">
                  <c:v>136.0</c:v>
                </c:pt>
                <c:pt idx="253">
                  <c:v>123.0</c:v>
                </c:pt>
                <c:pt idx="254">
                  <c:v>125.0</c:v>
                </c:pt>
                <c:pt idx="255">
                  <c:v>125.0</c:v>
                </c:pt>
                <c:pt idx="256">
                  <c:v>121.0</c:v>
                </c:pt>
                <c:pt idx="257">
                  <c:v>128.0</c:v>
                </c:pt>
                <c:pt idx="258">
                  <c:v>111.0</c:v>
                </c:pt>
                <c:pt idx="259">
                  <c:v>119.0</c:v>
                </c:pt>
                <c:pt idx="260">
                  <c:v>120.0</c:v>
                </c:pt>
                <c:pt idx="261">
                  <c:v>110.0</c:v>
                </c:pt>
                <c:pt idx="262">
                  <c:v>119.0</c:v>
                </c:pt>
                <c:pt idx="263">
                  <c:v>98.9</c:v>
                </c:pt>
                <c:pt idx="264">
                  <c:v>108.0</c:v>
                </c:pt>
                <c:pt idx="265">
                  <c:v>120.0</c:v>
                </c:pt>
                <c:pt idx="266">
                  <c:v>100.0</c:v>
                </c:pt>
                <c:pt idx="267">
                  <c:v>112.0</c:v>
                </c:pt>
                <c:pt idx="268">
                  <c:v>91.8</c:v>
                </c:pt>
                <c:pt idx="269">
                  <c:v>94.8</c:v>
                </c:pt>
                <c:pt idx="270">
                  <c:v>106.0</c:v>
                </c:pt>
                <c:pt idx="271">
                  <c:v>82.4</c:v>
                </c:pt>
                <c:pt idx="272">
                  <c:v>97.3</c:v>
                </c:pt>
                <c:pt idx="273">
                  <c:v>78.5</c:v>
                </c:pt>
                <c:pt idx="274">
                  <c:v>87.7</c:v>
                </c:pt>
                <c:pt idx="275">
                  <c:v>100.0</c:v>
                </c:pt>
                <c:pt idx="276">
                  <c:v>80.4</c:v>
                </c:pt>
                <c:pt idx="277">
                  <c:v>95.5</c:v>
                </c:pt>
                <c:pt idx="278">
                  <c:v>90.8</c:v>
                </c:pt>
                <c:pt idx="279">
                  <c:v>92.0</c:v>
                </c:pt>
                <c:pt idx="280">
                  <c:v>104.0</c:v>
                </c:pt>
                <c:pt idx="281">
                  <c:v>91.2</c:v>
                </c:pt>
                <c:pt idx="282">
                  <c:v>98.4</c:v>
                </c:pt>
                <c:pt idx="283">
                  <c:v>97.5</c:v>
                </c:pt>
                <c:pt idx="284">
                  <c:v>93.8</c:v>
                </c:pt>
                <c:pt idx="285">
                  <c:v>104.0</c:v>
                </c:pt>
                <c:pt idx="286">
                  <c:v>91.4</c:v>
                </c:pt>
                <c:pt idx="287">
                  <c:v>96.4</c:v>
                </c:pt>
                <c:pt idx="288">
                  <c:v>93.8</c:v>
                </c:pt>
                <c:pt idx="289">
                  <c:v>91.8</c:v>
                </c:pt>
                <c:pt idx="290">
                  <c:v>94.4</c:v>
                </c:pt>
                <c:pt idx="291">
                  <c:v>84.5</c:v>
                </c:pt>
                <c:pt idx="292">
                  <c:v>87.5</c:v>
                </c:pt>
                <c:pt idx="293">
                  <c:v>90.2</c:v>
                </c:pt>
                <c:pt idx="294">
                  <c:v>80.9</c:v>
                </c:pt>
                <c:pt idx="295">
                  <c:v>89.5</c:v>
                </c:pt>
                <c:pt idx="296">
                  <c:v>75.3</c:v>
                </c:pt>
                <c:pt idx="297">
                  <c:v>80.9</c:v>
                </c:pt>
                <c:pt idx="298">
                  <c:v>80.9</c:v>
                </c:pt>
                <c:pt idx="299">
                  <c:v>70.6</c:v>
                </c:pt>
                <c:pt idx="300">
                  <c:v>80.5</c:v>
                </c:pt>
                <c:pt idx="301">
                  <c:v>66.7</c:v>
                </c:pt>
                <c:pt idx="302">
                  <c:v>71.6</c:v>
                </c:pt>
                <c:pt idx="303">
                  <c:v>77.6</c:v>
                </c:pt>
                <c:pt idx="304">
                  <c:v>67.0</c:v>
                </c:pt>
                <c:pt idx="305">
                  <c:v>78.9</c:v>
                </c:pt>
                <c:pt idx="306">
                  <c:v>68.4</c:v>
                </c:pt>
                <c:pt idx="307">
                  <c:v>73.6</c:v>
                </c:pt>
                <c:pt idx="308">
                  <c:v>77.8</c:v>
                </c:pt>
                <c:pt idx="309">
                  <c:v>68.9</c:v>
                </c:pt>
                <c:pt idx="310">
                  <c:v>77.4</c:v>
                </c:pt>
                <c:pt idx="311">
                  <c:v>70.1</c:v>
                </c:pt>
                <c:pt idx="312">
                  <c:v>72.3</c:v>
                </c:pt>
                <c:pt idx="313">
                  <c:v>77.4</c:v>
                </c:pt>
                <c:pt idx="314">
                  <c:v>66.7</c:v>
                </c:pt>
                <c:pt idx="315">
                  <c:v>74.5</c:v>
                </c:pt>
                <c:pt idx="316">
                  <c:v>68.1</c:v>
                </c:pt>
                <c:pt idx="317">
                  <c:v>69.3</c:v>
                </c:pt>
                <c:pt idx="318">
                  <c:v>72.6</c:v>
                </c:pt>
                <c:pt idx="319">
                  <c:v>63.7</c:v>
                </c:pt>
                <c:pt idx="320">
                  <c:v>72.8</c:v>
                </c:pt>
                <c:pt idx="321">
                  <c:v>65.8</c:v>
                </c:pt>
                <c:pt idx="322">
                  <c:v>66.4</c:v>
                </c:pt>
                <c:pt idx="323">
                  <c:v>69.8</c:v>
                </c:pt>
                <c:pt idx="324">
                  <c:v>60.3</c:v>
                </c:pt>
                <c:pt idx="325">
                  <c:v>72.6</c:v>
                </c:pt>
                <c:pt idx="326">
                  <c:v>64.0</c:v>
                </c:pt>
                <c:pt idx="327">
                  <c:v>62.2</c:v>
                </c:pt>
                <c:pt idx="328">
                  <c:v>68.2</c:v>
                </c:pt>
                <c:pt idx="329">
                  <c:v>59.0</c:v>
                </c:pt>
                <c:pt idx="330">
                  <c:v>65.9</c:v>
                </c:pt>
                <c:pt idx="331">
                  <c:v>57.8</c:v>
                </c:pt>
                <c:pt idx="332">
                  <c:v>57.1</c:v>
                </c:pt>
                <c:pt idx="333">
                  <c:v>67.8</c:v>
                </c:pt>
                <c:pt idx="334">
                  <c:v>52.5</c:v>
                </c:pt>
                <c:pt idx="335">
                  <c:v>61.9</c:v>
                </c:pt>
                <c:pt idx="336">
                  <c:v>58.6</c:v>
                </c:pt>
                <c:pt idx="337">
                  <c:v>56.0</c:v>
                </c:pt>
                <c:pt idx="338">
                  <c:v>64.0</c:v>
                </c:pt>
                <c:pt idx="339">
                  <c:v>50.8</c:v>
                </c:pt>
                <c:pt idx="340">
                  <c:v>60.5</c:v>
                </c:pt>
                <c:pt idx="341">
                  <c:v>59.2</c:v>
                </c:pt>
                <c:pt idx="342">
                  <c:v>53.5</c:v>
                </c:pt>
                <c:pt idx="343">
                  <c:v>63.0</c:v>
                </c:pt>
                <c:pt idx="344">
                  <c:v>49.8</c:v>
                </c:pt>
                <c:pt idx="345">
                  <c:v>57.3</c:v>
                </c:pt>
                <c:pt idx="346">
                  <c:v>56.8</c:v>
                </c:pt>
                <c:pt idx="347">
                  <c:v>50.0</c:v>
                </c:pt>
                <c:pt idx="348">
                  <c:v>59.8</c:v>
                </c:pt>
                <c:pt idx="349">
                  <c:v>51.1</c:v>
                </c:pt>
                <c:pt idx="350">
                  <c:v>55.0</c:v>
                </c:pt>
                <c:pt idx="351">
                  <c:v>57.0</c:v>
                </c:pt>
                <c:pt idx="352">
                  <c:v>49.7</c:v>
                </c:pt>
                <c:pt idx="353">
                  <c:v>57.1</c:v>
                </c:pt>
                <c:pt idx="354">
                  <c:v>52.0</c:v>
                </c:pt>
                <c:pt idx="355">
                  <c:v>53.5</c:v>
                </c:pt>
                <c:pt idx="356">
                  <c:v>57.1</c:v>
                </c:pt>
                <c:pt idx="357">
                  <c:v>50.5</c:v>
                </c:pt>
                <c:pt idx="358">
                  <c:v>56.0</c:v>
                </c:pt>
                <c:pt idx="359">
                  <c:v>51.2</c:v>
                </c:pt>
                <c:pt idx="360">
                  <c:v>52.1</c:v>
                </c:pt>
                <c:pt idx="361">
                  <c:v>53.5</c:v>
                </c:pt>
                <c:pt idx="362">
                  <c:v>47.8</c:v>
                </c:pt>
                <c:pt idx="363">
                  <c:v>54.3</c:v>
                </c:pt>
                <c:pt idx="364">
                  <c:v>50.4</c:v>
                </c:pt>
                <c:pt idx="365">
                  <c:v>47.2</c:v>
                </c:pt>
                <c:pt idx="366">
                  <c:v>55.5</c:v>
                </c:pt>
                <c:pt idx="367">
                  <c:v>46.0</c:v>
                </c:pt>
                <c:pt idx="368">
                  <c:v>52.2</c:v>
                </c:pt>
                <c:pt idx="369">
                  <c:v>48.6</c:v>
                </c:pt>
                <c:pt idx="370">
                  <c:v>46.5</c:v>
                </c:pt>
                <c:pt idx="371">
                  <c:v>51.1</c:v>
                </c:pt>
                <c:pt idx="372">
                  <c:v>45.9</c:v>
                </c:pt>
                <c:pt idx="373">
                  <c:v>49.2</c:v>
                </c:pt>
                <c:pt idx="374">
                  <c:v>49.1</c:v>
                </c:pt>
                <c:pt idx="375">
                  <c:v>45.5</c:v>
                </c:pt>
                <c:pt idx="376">
                  <c:v>51.3</c:v>
                </c:pt>
                <c:pt idx="377">
                  <c:v>45.7</c:v>
                </c:pt>
                <c:pt idx="378">
                  <c:v>46.9</c:v>
                </c:pt>
                <c:pt idx="379">
                  <c:v>47.8</c:v>
                </c:pt>
                <c:pt idx="380">
                  <c:v>45.8</c:v>
                </c:pt>
                <c:pt idx="381">
                  <c:v>49.1</c:v>
                </c:pt>
                <c:pt idx="382">
                  <c:v>44.2</c:v>
                </c:pt>
                <c:pt idx="383">
                  <c:v>46.1</c:v>
                </c:pt>
                <c:pt idx="384">
                  <c:v>47.8</c:v>
                </c:pt>
                <c:pt idx="385">
                  <c:v>42.7</c:v>
                </c:pt>
                <c:pt idx="386">
                  <c:v>46.0</c:v>
                </c:pt>
                <c:pt idx="387">
                  <c:v>44.0</c:v>
                </c:pt>
                <c:pt idx="388">
                  <c:v>44.7</c:v>
                </c:pt>
                <c:pt idx="389">
                  <c:v>44.7</c:v>
                </c:pt>
                <c:pt idx="390">
                  <c:v>43.5</c:v>
                </c:pt>
                <c:pt idx="391">
                  <c:v>43.4</c:v>
                </c:pt>
                <c:pt idx="392">
                  <c:v>41.9</c:v>
                </c:pt>
                <c:pt idx="393">
                  <c:v>42.6</c:v>
                </c:pt>
                <c:pt idx="394">
                  <c:v>44.9</c:v>
                </c:pt>
                <c:pt idx="395">
                  <c:v>42.3</c:v>
                </c:pt>
                <c:pt idx="396">
                  <c:v>43.4</c:v>
                </c:pt>
                <c:pt idx="397">
                  <c:v>42.5</c:v>
                </c:pt>
                <c:pt idx="398">
                  <c:v>40.7</c:v>
                </c:pt>
                <c:pt idx="399">
                  <c:v>43.0</c:v>
                </c:pt>
                <c:pt idx="400">
                  <c:v>39.5</c:v>
                </c:pt>
                <c:pt idx="401">
                  <c:v>41.7</c:v>
                </c:pt>
                <c:pt idx="402">
                  <c:v>41.4</c:v>
                </c:pt>
                <c:pt idx="403">
                  <c:v>40.0</c:v>
                </c:pt>
                <c:pt idx="404">
                  <c:v>42.9</c:v>
                </c:pt>
                <c:pt idx="405">
                  <c:v>38.0</c:v>
                </c:pt>
                <c:pt idx="406">
                  <c:v>38.7</c:v>
                </c:pt>
                <c:pt idx="407">
                  <c:v>39.1</c:v>
                </c:pt>
                <c:pt idx="408">
                  <c:v>36.7</c:v>
                </c:pt>
                <c:pt idx="409">
                  <c:v>38.5</c:v>
                </c:pt>
                <c:pt idx="410">
                  <c:v>36.2</c:v>
                </c:pt>
                <c:pt idx="411">
                  <c:v>36.5</c:v>
                </c:pt>
                <c:pt idx="412">
                  <c:v>37.0</c:v>
                </c:pt>
                <c:pt idx="413">
                  <c:v>34.3</c:v>
                </c:pt>
                <c:pt idx="414">
                  <c:v>38.3</c:v>
                </c:pt>
                <c:pt idx="415">
                  <c:v>36.2</c:v>
                </c:pt>
                <c:pt idx="416">
                  <c:v>35.1</c:v>
                </c:pt>
                <c:pt idx="417">
                  <c:v>37.7</c:v>
                </c:pt>
                <c:pt idx="418">
                  <c:v>36.6</c:v>
                </c:pt>
                <c:pt idx="419">
                  <c:v>38.3</c:v>
                </c:pt>
                <c:pt idx="420">
                  <c:v>36.0</c:v>
                </c:pt>
                <c:pt idx="421">
                  <c:v>34.8</c:v>
                </c:pt>
                <c:pt idx="422">
                  <c:v>37.1</c:v>
                </c:pt>
                <c:pt idx="423">
                  <c:v>36.1</c:v>
                </c:pt>
                <c:pt idx="424">
                  <c:v>37.0</c:v>
                </c:pt>
                <c:pt idx="425">
                  <c:v>35.6</c:v>
                </c:pt>
                <c:pt idx="426">
                  <c:v>34.5</c:v>
                </c:pt>
                <c:pt idx="427">
                  <c:v>34.0</c:v>
                </c:pt>
                <c:pt idx="428">
                  <c:v>35.3</c:v>
                </c:pt>
                <c:pt idx="429">
                  <c:v>34.8</c:v>
                </c:pt>
                <c:pt idx="430">
                  <c:v>35.2</c:v>
                </c:pt>
                <c:pt idx="431">
                  <c:v>34.6</c:v>
                </c:pt>
                <c:pt idx="432">
                  <c:v>36.6</c:v>
                </c:pt>
                <c:pt idx="433">
                  <c:v>34.3</c:v>
                </c:pt>
                <c:pt idx="434">
                  <c:v>34.3</c:v>
                </c:pt>
                <c:pt idx="435">
                  <c:v>32.4</c:v>
                </c:pt>
                <c:pt idx="436">
                  <c:v>34.4</c:v>
                </c:pt>
                <c:pt idx="437">
                  <c:v>33.4</c:v>
                </c:pt>
                <c:pt idx="438">
                  <c:v>33.5</c:v>
                </c:pt>
                <c:pt idx="439">
                  <c:v>34.2</c:v>
                </c:pt>
                <c:pt idx="440">
                  <c:v>34.7</c:v>
                </c:pt>
                <c:pt idx="441">
                  <c:v>33.5</c:v>
                </c:pt>
                <c:pt idx="442">
                  <c:v>32.7</c:v>
                </c:pt>
                <c:pt idx="443">
                  <c:v>30.7</c:v>
                </c:pt>
                <c:pt idx="444">
                  <c:v>31.0</c:v>
                </c:pt>
                <c:pt idx="445">
                  <c:v>32.4</c:v>
                </c:pt>
                <c:pt idx="446">
                  <c:v>29.7</c:v>
                </c:pt>
                <c:pt idx="447">
                  <c:v>30.4</c:v>
                </c:pt>
                <c:pt idx="448">
                  <c:v>30.6</c:v>
                </c:pt>
                <c:pt idx="449">
                  <c:v>30.9</c:v>
                </c:pt>
                <c:pt idx="450">
                  <c:v>30.2</c:v>
                </c:pt>
                <c:pt idx="451">
                  <c:v>29.6</c:v>
                </c:pt>
                <c:pt idx="452">
                  <c:v>30.1</c:v>
                </c:pt>
                <c:pt idx="453">
                  <c:v>29.6</c:v>
                </c:pt>
                <c:pt idx="454">
                  <c:v>30.7</c:v>
                </c:pt>
                <c:pt idx="455">
                  <c:v>30.3</c:v>
                </c:pt>
                <c:pt idx="456">
                  <c:v>29.7</c:v>
                </c:pt>
                <c:pt idx="457">
                  <c:v>29.8</c:v>
                </c:pt>
                <c:pt idx="458">
                  <c:v>29.7</c:v>
                </c:pt>
                <c:pt idx="459">
                  <c:v>29.1</c:v>
                </c:pt>
                <c:pt idx="460">
                  <c:v>30.3</c:v>
                </c:pt>
                <c:pt idx="461">
                  <c:v>29.1</c:v>
                </c:pt>
                <c:pt idx="462">
                  <c:v>29.1</c:v>
                </c:pt>
                <c:pt idx="463">
                  <c:v>28.3</c:v>
                </c:pt>
                <c:pt idx="464">
                  <c:v>29.0</c:v>
                </c:pt>
                <c:pt idx="465">
                  <c:v>28.6</c:v>
                </c:pt>
                <c:pt idx="466">
                  <c:v>28.4</c:v>
                </c:pt>
                <c:pt idx="467">
                  <c:v>29.4</c:v>
                </c:pt>
                <c:pt idx="468">
                  <c:v>28.5</c:v>
                </c:pt>
                <c:pt idx="469">
                  <c:v>28.3</c:v>
                </c:pt>
                <c:pt idx="470">
                  <c:v>27.2</c:v>
                </c:pt>
                <c:pt idx="471">
                  <c:v>27.2</c:v>
                </c:pt>
                <c:pt idx="472">
                  <c:v>28.0</c:v>
                </c:pt>
                <c:pt idx="473">
                  <c:v>26.0</c:v>
                </c:pt>
                <c:pt idx="474">
                  <c:v>26.2</c:v>
                </c:pt>
                <c:pt idx="475">
                  <c:v>26.1</c:v>
                </c:pt>
                <c:pt idx="476">
                  <c:v>27.2</c:v>
                </c:pt>
                <c:pt idx="477">
                  <c:v>26.7</c:v>
                </c:pt>
                <c:pt idx="478">
                  <c:v>26.2</c:v>
                </c:pt>
                <c:pt idx="479">
                  <c:v>26.0</c:v>
                </c:pt>
                <c:pt idx="480">
                  <c:v>25.9</c:v>
                </c:pt>
                <c:pt idx="481">
                  <c:v>25.2</c:v>
                </c:pt>
                <c:pt idx="482">
                  <c:v>25.2</c:v>
                </c:pt>
                <c:pt idx="483">
                  <c:v>24.7</c:v>
                </c:pt>
                <c:pt idx="484">
                  <c:v>26.5</c:v>
                </c:pt>
                <c:pt idx="485">
                  <c:v>25.5</c:v>
                </c:pt>
                <c:pt idx="486">
                  <c:v>25.4</c:v>
                </c:pt>
                <c:pt idx="487">
                  <c:v>26.2</c:v>
                </c:pt>
                <c:pt idx="488">
                  <c:v>26.7</c:v>
                </c:pt>
                <c:pt idx="489">
                  <c:v>24.6</c:v>
                </c:pt>
                <c:pt idx="490">
                  <c:v>25.8</c:v>
                </c:pt>
                <c:pt idx="491">
                  <c:v>26.7</c:v>
                </c:pt>
                <c:pt idx="492">
                  <c:v>23.4</c:v>
                </c:pt>
                <c:pt idx="493">
                  <c:v>21.2</c:v>
                </c:pt>
                <c:pt idx="494">
                  <c:v>20.0</c:v>
                </c:pt>
                <c:pt idx="495">
                  <c:v>17.8</c:v>
                </c:pt>
                <c:pt idx="496">
                  <c:v>17.7</c:v>
                </c:pt>
                <c:pt idx="497">
                  <c:v>19.1</c:v>
                </c:pt>
                <c:pt idx="498">
                  <c:v>17.5</c:v>
                </c:pt>
                <c:pt idx="499">
                  <c:v>16.4</c:v>
                </c:pt>
                <c:pt idx="500">
                  <c:v>16.2</c:v>
                </c:pt>
                <c:pt idx="501">
                  <c:v>15.6</c:v>
                </c:pt>
                <c:pt idx="502">
                  <c:v>14.2</c:v>
                </c:pt>
                <c:pt idx="503">
                  <c:v>13.5</c:v>
                </c:pt>
                <c:pt idx="504">
                  <c:v>13.7</c:v>
                </c:pt>
                <c:pt idx="505">
                  <c:v>12.7</c:v>
                </c:pt>
                <c:pt idx="506">
                  <c:v>12.9</c:v>
                </c:pt>
                <c:pt idx="507">
                  <c:v>14.4</c:v>
                </c:pt>
                <c:pt idx="508">
                  <c:v>11.4</c:v>
                </c:pt>
                <c:pt idx="509">
                  <c:v>10.4</c:v>
                </c:pt>
                <c:pt idx="510">
                  <c:v>11.2</c:v>
                </c:pt>
                <c:pt idx="511">
                  <c:v>9.460000000000002</c:v>
                </c:pt>
                <c:pt idx="512">
                  <c:v>8.91</c:v>
                </c:pt>
                <c:pt idx="513">
                  <c:v>10.3</c:v>
                </c:pt>
                <c:pt idx="514">
                  <c:v>9.93</c:v>
                </c:pt>
                <c:pt idx="515">
                  <c:v>10.6</c:v>
                </c:pt>
                <c:pt idx="516">
                  <c:v>9.77</c:v>
                </c:pt>
                <c:pt idx="517">
                  <c:v>9.66</c:v>
                </c:pt>
                <c:pt idx="518">
                  <c:v>10.6</c:v>
                </c:pt>
                <c:pt idx="519">
                  <c:v>9.44</c:v>
                </c:pt>
                <c:pt idx="520">
                  <c:v>10.3</c:v>
                </c:pt>
                <c:pt idx="521">
                  <c:v>9.620000000000001</c:v>
                </c:pt>
                <c:pt idx="522">
                  <c:v>8.870000000000002</c:v>
                </c:pt>
                <c:pt idx="523">
                  <c:v>9.1</c:v>
                </c:pt>
                <c:pt idx="524">
                  <c:v>8.39</c:v>
                </c:pt>
                <c:pt idx="525">
                  <c:v>9.200000000000001</c:v>
                </c:pt>
                <c:pt idx="526">
                  <c:v>8.49</c:v>
                </c:pt>
                <c:pt idx="527">
                  <c:v>8.729999999999998</c:v>
                </c:pt>
                <c:pt idx="528">
                  <c:v>8.51</c:v>
                </c:pt>
                <c:pt idx="529">
                  <c:v>8.710000000000001</c:v>
                </c:pt>
                <c:pt idx="530">
                  <c:v>8.850000000000006</c:v>
                </c:pt>
                <c:pt idx="531">
                  <c:v>8.09</c:v>
                </c:pt>
                <c:pt idx="532">
                  <c:v>7.96</c:v>
                </c:pt>
                <c:pt idx="533">
                  <c:v>8.18</c:v>
                </c:pt>
                <c:pt idx="534">
                  <c:v>8.17</c:v>
                </c:pt>
                <c:pt idx="535">
                  <c:v>8.89</c:v>
                </c:pt>
                <c:pt idx="536">
                  <c:v>8.200000000000001</c:v>
                </c:pt>
                <c:pt idx="537">
                  <c:v>7.85</c:v>
                </c:pt>
                <c:pt idx="538">
                  <c:v>8.18</c:v>
                </c:pt>
                <c:pt idx="539">
                  <c:v>7.01</c:v>
                </c:pt>
                <c:pt idx="540">
                  <c:v>7.08</c:v>
                </c:pt>
                <c:pt idx="541">
                  <c:v>7.55</c:v>
                </c:pt>
                <c:pt idx="542">
                  <c:v>7.31</c:v>
                </c:pt>
                <c:pt idx="543">
                  <c:v>6.56</c:v>
                </c:pt>
                <c:pt idx="544">
                  <c:v>7.06</c:v>
                </c:pt>
                <c:pt idx="545">
                  <c:v>7.38</c:v>
                </c:pt>
                <c:pt idx="546">
                  <c:v>6.470000000000002</c:v>
                </c:pt>
                <c:pt idx="547">
                  <c:v>7.48</c:v>
                </c:pt>
                <c:pt idx="548">
                  <c:v>7.71</c:v>
                </c:pt>
                <c:pt idx="549">
                  <c:v>7.38</c:v>
                </c:pt>
                <c:pt idx="550">
                  <c:v>7.18</c:v>
                </c:pt>
                <c:pt idx="551">
                  <c:v>7.33</c:v>
                </c:pt>
                <c:pt idx="552">
                  <c:v>6.79</c:v>
                </c:pt>
                <c:pt idx="553">
                  <c:v>7.35</c:v>
                </c:pt>
                <c:pt idx="554">
                  <c:v>7.359999999999998</c:v>
                </c:pt>
                <c:pt idx="555">
                  <c:v>6.52</c:v>
                </c:pt>
                <c:pt idx="556">
                  <c:v>7.159999999999997</c:v>
                </c:pt>
                <c:pt idx="557">
                  <c:v>6.85</c:v>
                </c:pt>
                <c:pt idx="558">
                  <c:v>7.28</c:v>
                </c:pt>
                <c:pt idx="559">
                  <c:v>6.76</c:v>
                </c:pt>
                <c:pt idx="560">
                  <c:v>6.75</c:v>
                </c:pt>
                <c:pt idx="561">
                  <c:v>7.06</c:v>
                </c:pt>
                <c:pt idx="562">
                  <c:v>6.49</c:v>
                </c:pt>
                <c:pt idx="563">
                  <c:v>5.26</c:v>
                </c:pt>
                <c:pt idx="564">
                  <c:v>5.689999999999999</c:v>
                </c:pt>
                <c:pt idx="565">
                  <c:v>6.22</c:v>
                </c:pt>
                <c:pt idx="566">
                  <c:v>6.49</c:v>
                </c:pt>
                <c:pt idx="567">
                  <c:v>6.55</c:v>
                </c:pt>
                <c:pt idx="568">
                  <c:v>6.18</c:v>
                </c:pt>
                <c:pt idx="569">
                  <c:v>4.859999999999998</c:v>
                </c:pt>
                <c:pt idx="570">
                  <c:v>6.53</c:v>
                </c:pt>
                <c:pt idx="571">
                  <c:v>5.74</c:v>
                </c:pt>
                <c:pt idx="572">
                  <c:v>6.9</c:v>
                </c:pt>
                <c:pt idx="573">
                  <c:v>6.189999999999999</c:v>
                </c:pt>
                <c:pt idx="574">
                  <c:v>6.319999999999998</c:v>
                </c:pt>
                <c:pt idx="575">
                  <c:v>6.55</c:v>
                </c:pt>
                <c:pt idx="576">
                  <c:v>5.609999999999998</c:v>
                </c:pt>
                <c:pt idx="577">
                  <c:v>5.35</c:v>
                </c:pt>
                <c:pt idx="578">
                  <c:v>6.109999999999999</c:v>
                </c:pt>
                <c:pt idx="579">
                  <c:v>7.59</c:v>
                </c:pt>
                <c:pt idx="580">
                  <c:v>5.79</c:v>
                </c:pt>
                <c:pt idx="581">
                  <c:v>6.05</c:v>
                </c:pt>
                <c:pt idx="582">
                  <c:v>6.22</c:v>
                </c:pt>
                <c:pt idx="583">
                  <c:v>6.3</c:v>
                </c:pt>
                <c:pt idx="584">
                  <c:v>5.58</c:v>
                </c:pt>
                <c:pt idx="585">
                  <c:v>6.53</c:v>
                </c:pt>
                <c:pt idx="586">
                  <c:v>5.85</c:v>
                </c:pt>
                <c:pt idx="587">
                  <c:v>6.78</c:v>
                </c:pt>
                <c:pt idx="588">
                  <c:v>5.81</c:v>
                </c:pt>
                <c:pt idx="589">
                  <c:v>6.49</c:v>
                </c:pt>
                <c:pt idx="590">
                  <c:v>5.319999999999998</c:v>
                </c:pt>
                <c:pt idx="591">
                  <c:v>6.25</c:v>
                </c:pt>
                <c:pt idx="592">
                  <c:v>5.81</c:v>
                </c:pt>
                <c:pt idx="593">
                  <c:v>5.68</c:v>
                </c:pt>
                <c:pt idx="594">
                  <c:v>5.9</c:v>
                </c:pt>
                <c:pt idx="595">
                  <c:v>5.92</c:v>
                </c:pt>
                <c:pt idx="596">
                  <c:v>5.45</c:v>
                </c:pt>
                <c:pt idx="597">
                  <c:v>5.64</c:v>
                </c:pt>
                <c:pt idx="598">
                  <c:v>5.26</c:v>
                </c:pt>
                <c:pt idx="599">
                  <c:v>6.0</c:v>
                </c:pt>
                <c:pt idx="600">
                  <c:v>6.18</c:v>
                </c:pt>
                <c:pt idx="601">
                  <c:v>5.21</c:v>
                </c:pt>
                <c:pt idx="602">
                  <c:v>5.609999999999998</c:v>
                </c:pt>
                <c:pt idx="603">
                  <c:v>6.58</c:v>
                </c:pt>
                <c:pt idx="604">
                  <c:v>6.1</c:v>
                </c:pt>
                <c:pt idx="605">
                  <c:v>5.619999999999996</c:v>
                </c:pt>
                <c:pt idx="606">
                  <c:v>5.05</c:v>
                </c:pt>
                <c:pt idx="607">
                  <c:v>5.04</c:v>
                </c:pt>
                <c:pt idx="608">
                  <c:v>5.51</c:v>
                </c:pt>
                <c:pt idx="609">
                  <c:v>5.74</c:v>
                </c:pt>
                <c:pt idx="610">
                  <c:v>5.149999999999999</c:v>
                </c:pt>
                <c:pt idx="611">
                  <c:v>5.58</c:v>
                </c:pt>
                <c:pt idx="612">
                  <c:v>4.78</c:v>
                </c:pt>
                <c:pt idx="613">
                  <c:v>5.5</c:v>
                </c:pt>
                <c:pt idx="614">
                  <c:v>5.6</c:v>
                </c:pt>
                <c:pt idx="615">
                  <c:v>4.71</c:v>
                </c:pt>
                <c:pt idx="616">
                  <c:v>5.06</c:v>
                </c:pt>
                <c:pt idx="617">
                  <c:v>5.07</c:v>
                </c:pt>
                <c:pt idx="618">
                  <c:v>5.64</c:v>
                </c:pt>
                <c:pt idx="619">
                  <c:v>4.88</c:v>
                </c:pt>
                <c:pt idx="620">
                  <c:v>4.37</c:v>
                </c:pt>
                <c:pt idx="621">
                  <c:v>5.51</c:v>
                </c:pt>
                <c:pt idx="622">
                  <c:v>4.689999999999999</c:v>
                </c:pt>
                <c:pt idx="623">
                  <c:v>4.28</c:v>
                </c:pt>
                <c:pt idx="624">
                  <c:v>4.56</c:v>
                </c:pt>
                <c:pt idx="625">
                  <c:v>3.75</c:v>
                </c:pt>
                <c:pt idx="626">
                  <c:v>4.98</c:v>
                </c:pt>
                <c:pt idx="627">
                  <c:v>4.18</c:v>
                </c:pt>
                <c:pt idx="628">
                  <c:v>4.49</c:v>
                </c:pt>
                <c:pt idx="629">
                  <c:v>4.53</c:v>
                </c:pt>
                <c:pt idx="630">
                  <c:v>4.31</c:v>
                </c:pt>
                <c:pt idx="631">
                  <c:v>4.79</c:v>
                </c:pt>
                <c:pt idx="632">
                  <c:v>5.21</c:v>
                </c:pt>
                <c:pt idx="633">
                  <c:v>4.649999999999998</c:v>
                </c:pt>
                <c:pt idx="634">
                  <c:v>4.91</c:v>
                </c:pt>
                <c:pt idx="635">
                  <c:v>4.29</c:v>
                </c:pt>
                <c:pt idx="636">
                  <c:v>4.6</c:v>
                </c:pt>
                <c:pt idx="637">
                  <c:v>4.72</c:v>
                </c:pt>
                <c:pt idx="638">
                  <c:v>4.63</c:v>
                </c:pt>
                <c:pt idx="639">
                  <c:v>4.1</c:v>
                </c:pt>
                <c:pt idx="640">
                  <c:v>4.23</c:v>
                </c:pt>
                <c:pt idx="641">
                  <c:v>4.38</c:v>
                </c:pt>
                <c:pt idx="642">
                  <c:v>4.6</c:v>
                </c:pt>
                <c:pt idx="643">
                  <c:v>3.7</c:v>
                </c:pt>
                <c:pt idx="644">
                  <c:v>4.31</c:v>
                </c:pt>
                <c:pt idx="645">
                  <c:v>4.13</c:v>
                </c:pt>
                <c:pt idx="646">
                  <c:v>4.470000000000002</c:v>
                </c:pt>
                <c:pt idx="647">
                  <c:v>4.430000000000002</c:v>
                </c:pt>
                <c:pt idx="648">
                  <c:v>3.92</c:v>
                </c:pt>
                <c:pt idx="649">
                  <c:v>4.07</c:v>
                </c:pt>
                <c:pt idx="650">
                  <c:v>3.88</c:v>
                </c:pt>
                <c:pt idx="651">
                  <c:v>4.03</c:v>
                </c:pt>
                <c:pt idx="652">
                  <c:v>4.01</c:v>
                </c:pt>
                <c:pt idx="653">
                  <c:v>3.64</c:v>
                </c:pt>
                <c:pt idx="654">
                  <c:v>4.08</c:v>
                </c:pt>
                <c:pt idx="655">
                  <c:v>3.65</c:v>
                </c:pt>
                <c:pt idx="656">
                  <c:v>3.17</c:v>
                </c:pt>
                <c:pt idx="657">
                  <c:v>4.14</c:v>
                </c:pt>
                <c:pt idx="658">
                  <c:v>3.45</c:v>
                </c:pt>
                <c:pt idx="659">
                  <c:v>4.0</c:v>
                </c:pt>
                <c:pt idx="660">
                  <c:v>3.63</c:v>
                </c:pt>
                <c:pt idx="661">
                  <c:v>3.63</c:v>
                </c:pt>
                <c:pt idx="662">
                  <c:v>3.43</c:v>
                </c:pt>
                <c:pt idx="663">
                  <c:v>3.98</c:v>
                </c:pt>
                <c:pt idx="664">
                  <c:v>3.59</c:v>
                </c:pt>
                <c:pt idx="665">
                  <c:v>3.79</c:v>
                </c:pt>
                <c:pt idx="666">
                  <c:v>3.4</c:v>
                </c:pt>
                <c:pt idx="667">
                  <c:v>3.26</c:v>
                </c:pt>
                <c:pt idx="668">
                  <c:v>3.09</c:v>
                </c:pt>
                <c:pt idx="669">
                  <c:v>3.26</c:v>
                </c:pt>
                <c:pt idx="670">
                  <c:v>3.349999999999999</c:v>
                </c:pt>
                <c:pt idx="671">
                  <c:v>3.69</c:v>
                </c:pt>
                <c:pt idx="672">
                  <c:v>4.0</c:v>
                </c:pt>
                <c:pt idx="673">
                  <c:v>3.27</c:v>
                </c:pt>
                <c:pt idx="674">
                  <c:v>3.56</c:v>
                </c:pt>
                <c:pt idx="675">
                  <c:v>3.32</c:v>
                </c:pt>
                <c:pt idx="676">
                  <c:v>2.99</c:v>
                </c:pt>
                <c:pt idx="677">
                  <c:v>3.9</c:v>
                </c:pt>
                <c:pt idx="678">
                  <c:v>3.13</c:v>
                </c:pt>
                <c:pt idx="679">
                  <c:v>3.329999999999999</c:v>
                </c:pt>
                <c:pt idx="680">
                  <c:v>3.21</c:v>
                </c:pt>
                <c:pt idx="681">
                  <c:v>2.87</c:v>
                </c:pt>
                <c:pt idx="682">
                  <c:v>2.99</c:v>
                </c:pt>
                <c:pt idx="683">
                  <c:v>3.03</c:v>
                </c:pt>
                <c:pt idx="684">
                  <c:v>3.34</c:v>
                </c:pt>
                <c:pt idx="685">
                  <c:v>3.17</c:v>
                </c:pt>
                <c:pt idx="686">
                  <c:v>2.88</c:v>
                </c:pt>
                <c:pt idx="687">
                  <c:v>2.86</c:v>
                </c:pt>
                <c:pt idx="688">
                  <c:v>3.05</c:v>
                </c:pt>
                <c:pt idx="689">
                  <c:v>2.98</c:v>
                </c:pt>
                <c:pt idx="690">
                  <c:v>2.95</c:v>
                </c:pt>
                <c:pt idx="691">
                  <c:v>2.94</c:v>
                </c:pt>
                <c:pt idx="692">
                  <c:v>3.15</c:v>
                </c:pt>
                <c:pt idx="693">
                  <c:v>3.04</c:v>
                </c:pt>
                <c:pt idx="694">
                  <c:v>3.02</c:v>
                </c:pt>
                <c:pt idx="695">
                  <c:v>3.12</c:v>
                </c:pt>
                <c:pt idx="696">
                  <c:v>2.98</c:v>
                </c:pt>
                <c:pt idx="697">
                  <c:v>3.56</c:v>
                </c:pt>
                <c:pt idx="698">
                  <c:v>3.4</c:v>
                </c:pt>
                <c:pt idx="699">
                  <c:v>2.94</c:v>
                </c:pt>
                <c:pt idx="700">
                  <c:v>3.03</c:v>
                </c:pt>
                <c:pt idx="701">
                  <c:v>3.53</c:v>
                </c:pt>
                <c:pt idx="702">
                  <c:v>3.7</c:v>
                </c:pt>
                <c:pt idx="703">
                  <c:v>3.03</c:v>
                </c:pt>
                <c:pt idx="704">
                  <c:v>2.95</c:v>
                </c:pt>
                <c:pt idx="705">
                  <c:v>2.99</c:v>
                </c:pt>
                <c:pt idx="706">
                  <c:v>2.98</c:v>
                </c:pt>
                <c:pt idx="707">
                  <c:v>3.26</c:v>
                </c:pt>
                <c:pt idx="708">
                  <c:v>3.09</c:v>
                </c:pt>
                <c:pt idx="709">
                  <c:v>3.3</c:v>
                </c:pt>
                <c:pt idx="710">
                  <c:v>3.06</c:v>
                </c:pt>
                <c:pt idx="711">
                  <c:v>2.74</c:v>
                </c:pt>
                <c:pt idx="712">
                  <c:v>3.02</c:v>
                </c:pt>
                <c:pt idx="713">
                  <c:v>2.91</c:v>
                </c:pt>
                <c:pt idx="714">
                  <c:v>2.66</c:v>
                </c:pt>
                <c:pt idx="715">
                  <c:v>2.8</c:v>
                </c:pt>
                <c:pt idx="716">
                  <c:v>3.0</c:v>
                </c:pt>
                <c:pt idx="717">
                  <c:v>3.36</c:v>
                </c:pt>
                <c:pt idx="718">
                  <c:v>3.21</c:v>
                </c:pt>
                <c:pt idx="719">
                  <c:v>2.829999999999999</c:v>
                </c:pt>
                <c:pt idx="720">
                  <c:v>3.329999999999999</c:v>
                </c:pt>
                <c:pt idx="721">
                  <c:v>3.05</c:v>
                </c:pt>
                <c:pt idx="722">
                  <c:v>3.27</c:v>
                </c:pt>
                <c:pt idx="723">
                  <c:v>3.14</c:v>
                </c:pt>
                <c:pt idx="724">
                  <c:v>2.73</c:v>
                </c:pt>
                <c:pt idx="725">
                  <c:v>2.87</c:v>
                </c:pt>
                <c:pt idx="726">
                  <c:v>3.32</c:v>
                </c:pt>
                <c:pt idx="727">
                  <c:v>3.07</c:v>
                </c:pt>
                <c:pt idx="728">
                  <c:v>3.07</c:v>
                </c:pt>
                <c:pt idx="729">
                  <c:v>3.19</c:v>
                </c:pt>
                <c:pt idx="730">
                  <c:v>2.86</c:v>
                </c:pt>
                <c:pt idx="731">
                  <c:v>3.55</c:v>
                </c:pt>
                <c:pt idx="732">
                  <c:v>3.02</c:v>
                </c:pt>
                <c:pt idx="733">
                  <c:v>2.9</c:v>
                </c:pt>
                <c:pt idx="734">
                  <c:v>3.29</c:v>
                </c:pt>
                <c:pt idx="735">
                  <c:v>2.94</c:v>
                </c:pt>
                <c:pt idx="736">
                  <c:v>3.62</c:v>
                </c:pt>
                <c:pt idx="737">
                  <c:v>3.06</c:v>
                </c:pt>
                <c:pt idx="738">
                  <c:v>2.76</c:v>
                </c:pt>
                <c:pt idx="739">
                  <c:v>2.9</c:v>
                </c:pt>
                <c:pt idx="740">
                  <c:v>2.4</c:v>
                </c:pt>
                <c:pt idx="741">
                  <c:v>3.24</c:v>
                </c:pt>
                <c:pt idx="742">
                  <c:v>2.97</c:v>
                </c:pt>
                <c:pt idx="743">
                  <c:v>3.21</c:v>
                </c:pt>
                <c:pt idx="744">
                  <c:v>3.74</c:v>
                </c:pt>
                <c:pt idx="745">
                  <c:v>3.11</c:v>
                </c:pt>
                <c:pt idx="746">
                  <c:v>3.58</c:v>
                </c:pt>
                <c:pt idx="747">
                  <c:v>2.97</c:v>
                </c:pt>
                <c:pt idx="748">
                  <c:v>2.57</c:v>
                </c:pt>
                <c:pt idx="749">
                  <c:v>3.01</c:v>
                </c:pt>
                <c:pt idx="750">
                  <c:v>3.09</c:v>
                </c:pt>
                <c:pt idx="751">
                  <c:v>2.47</c:v>
                </c:pt>
                <c:pt idx="752">
                  <c:v>2.67</c:v>
                </c:pt>
                <c:pt idx="753">
                  <c:v>2.99</c:v>
                </c:pt>
                <c:pt idx="754">
                  <c:v>2.64</c:v>
                </c:pt>
                <c:pt idx="755">
                  <c:v>2.72</c:v>
                </c:pt>
                <c:pt idx="756">
                  <c:v>2.67</c:v>
                </c:pt>
                <c:pt idx="757">
                  <c:v>2.86</c:v>
                </c:pt>
                <c:pt idx="758">
                  <c:v>2.82</c:v>
                </c:pt>
                <c:pt idx="759">
                  <c:v>3.06</c:v>
                </c:pt>
                <c:pt idx="760">
                  <c:v>3.01</c:v>
                </c:pt>
                <c:pt idx="761">
                  <c:v>2.34</c:v>
                </c:pt>
                <c:pt idx="762">
                  <c:v>2.93</c:v>
                </c:pt>
                <c:pt idx="763">
                  <c:v>2.61</c:v>
                </c:pt>
                <c:pt idx="764">
                  <c:v>2.69</c:v>
                </c:pt>
                <c:pt idx="765">
                  <c:v>2.75</c:v>
                </c:pt>
                <c:pt idx="766">
                  <c:v>2.66</c:v>
                </c:pt>
                <c:pt idx="767">
                  <c:v>2.329999999999999</c:v>
                </c:pt>
                <c:pt idx="768">
                  <c:v>2.72</c:v>
                </c:pt>
                <c:pt idx="769">
                  <c:v>2.78</c:v>
                </c:pt>
                <c:pt idx="770">
                  <c:v>2.849999999999999</c:v>
                </c:pt>
                <c:pt idx="771">
                  <c:v>2.94</c:v>
                </c:pt>
                <c:pt idx="772">
                  <c:v>2.98</c:v>
                </c:pt>
                <c:pt idx="773">
                  <c:v>2.14</c:v>
                </c:pt>
                <c:pt idx="774">
                  <c:v>2.26</c:v>
                </c:pt>
                <c:pt idx="775">
                  <c:v>2.7</c:v>
                </c:pt>
                <c:pt idx="776">
                  <c:v>3.05</c:v>
                </c:pt>
                <c:pt idx="777">
                  <c:v>2.54</c:v>
                </c:pt>
                <c:pt idx="778">
                  <c:v>2.73</c:v>
                </c:pt>
                <c:pt idx="779">
                  <c:v>2.58</c:v>
                </c:pt>
                <c:pt idx="780">
                  <c:v>2.16</c:v>
                </c:pt>
                <c:pt idx="781">
                  <c:v>2.2</c:v>
                </c:pt>
                <c:pt idx="782">
                  <c:v>1.990000000000004</c:v>
                </c:pt>
                <c:pt idx="783">
                  <c:v>2.44</c:v>
                </c:pt>
                <c:pt idx="784">
                  <c:v>1.71</c:v>
                </c:pt>
                <c:pt idx="785">
                  <c:v>2.2</c:v>
                </c:pt>
                <c:pt idx="786">
                  <c:v>1.980000000000004</c:v>
                </c:pt>
                <c:pt idx="787">
                  <c:v>2.4</c:v>
                </c:pt>
                <c:pt idx="788">
                  <c:v>2.13</c:v>
                </c:pt>
                <c:pt idx="789">
                  <c:v>2.17</c:v>
                </c:pt>
                <c:pt idx="790">
                  <c:v>2.0</c:v>
                </c:pt>
                <c:pt idx="791">
                  <c:v>2.319999999999997</c:v>
                </c:pt>
                <c:pt idx="792">
                  <c:v>2.309999999999999</c:v>
                </c:pt>
                <c:pt idx="793">
                  <c:v>2.4</c:v>
                </c:pt>
                <c:pt idx="794">
                  <c:v>2.09</c:v>
                </c:pt>
                <c:pt idx="795">
                  <c:v>2.29</c:v>
                </c:pt>
                <c:pt idx="796">
                  <c:v>2.19</c:v>
                </c:pt>
                <c:pt idx="797">
                  <c:v>2.13</c:v>
                </c:pt>
                <c:pt idx="798">
                  <c:v>2.26</c:v>
                </c:pt>
                <c:pt idx="799">
                  <c:v>1.87</c:v>
                </c:pt>
                <c:pt idx="800">
                  <c:v>2.15</c:v>
                </c:pt>
                <c:pt idx="801">
                  <c:v>1.89</c:v>
                </c:pt>
                <c:pt idx="802">
                  <c:v>1.91</c:v>
                </c:pt>
                <c:pt idx="803">
                  <c:v>2.23</c:v>
                </c:pt>
                <c:pt idx="804">
                  <c:v>1.88</c:v>
                </c:pt>
                <c:pt idx="805">
                  <c:v>1.77</c:v>
                </c:pt>
                <c:pt idx="806">
                  <c:v>2.06</c:v>
                </c:pt>
                <c:pt idx="807">
                  <c:v>1.980000000000004</c:v>
                </c:pt>
                <c:pt idx="808">
                  <c:v>1.8</c:v>
                </c:pt>
                <c:pt idx="809">
                  <c:v>2.09</c:v>
                </c:pt>
                <c:pt idx="810">
                  <c:v>1.930000000000003</c:v>
                </c:pt>
                <c:pt idx="811">
                  <c:v>2.329999999999999</c:v>
                </c:pt>
                <c:pt idx="812">
                  <c:v>2.03</c:v>
                </c:pt>
                <c:pt idx="813">
                  <c:v>2.1</c:v>
                </c:pt>
                <c:pt idx="814">
                  <c:v>2.03</c:v>
                </c:pt>
                <c:pt idx="815">
                  <c:v>2.03</c:v>
                </c:pt>
                <c:pt idx="816">
                  <c:v>2.03</c:v>
                </c:pt>
                <c:pt idx="817">
                  <c:v>1.26</c:v>
                </c:pt>
                <c:pt idx="818">
                  <c:v>1.55</c:v>
                </c:pt>
                <c:pt idx="819">
                  <c:v>2.14</c:v>
                </c:pt>
                <c:pt idx="820">
                  <c:v>1.680000000000004</c:v>
                </c:pt>
                <c:pt idx="821">
                  <c:v>1.960000000000003</c:v>
                </c:pt>
                <c:pt idx="822">
                  <c:v>1.83</c:v>
                </c:pt>
                <c:pt idx="823">
                  <c:v>1.62</c:v>
                </c:pt>
                <c:pt idx="824">
                  <c:v>1.149999999999995</c:v>
                </c:pt>
                <c:pt idx="825">
                  <c:v>1.55</c:v>
                </c:pt>
                <c:pt idx="826">
                  <c:v>1.57</c:v>
                </c:pt>
                <c:pt idx="827">
                  <c:v>1.58</c:v>
                </c:pt>
                <c:pt idx="828">
                  <c:v>1.57</c:v>
                </c:pt>
                <c:pt idx="829">
                  <c:v>1.72</c:v>
                </c:pt>
                <c:pt idx="830">
                  <c:v>1.34</c:v>
                </c:pt>
                <c:pt idx="831">
                  <c:v>2.2</c:v>
                </c:pt>
                <c:pt idx="832">
                  <c:v>1.4</c:v>
                </c:pt>
                <c:pt idx="833">
                  <c:v>1.670000000000002</c:v>
                </c:pt>
                <c:pt idx="834">
                  <c:v>2.26</c:v>
                </c:pt>
                <c:pt idx="835">
                  <c:v>1.8</c:v>
                </c:pt>
                <c:pt idx="836">
                  <c:v>1.39</c:v>
                </c:pt>
                <c:pt idx="837">
                  <c:v>1.34</c:v>
                </c:pt>
                <c:pt idx="838">
                  <c:v>1.53</c:v>
                </c:pt>
                <c:pt idx="839">
                  <c:v>1.5</c:v>
                </c:pt>
                <c:pt idx="840">
                  <c:v>1.53</c:v>
                </c:pt>
                <c:pt idx="841">
                  <c:v>1.54</c:v>
                </c:pt>
                <c:pt idx="842">
                  <c:v>2.11</c:v>
                </c:pt>
                <c:pt idx="843">
                  <c:v>1.72</c:v>
                </c:pt>
                <c:pt idx="844">
                  <c:v>1.34</c:v>
                </c:pt>
                <c:pt idx="845">
                  <c:v>1.88</c:v>
                </c:pt>
                <c:pt idx="846">
                  <c:v>2.06</c:v>
                </c:pt>
                <c:pt idx="847">
                  <c:v>1.81</c:v>
                </c:pt>
                <c:pt idx="848">
                  <c:v>1.54</c:v>
                </c:pt>
                <c:pt idx="849">
                  <c:v>1.51</c:v>
                </c:pt>
                <c:pt idx="850">
                  <c:v>2.12</c:v>
                </c:pt>
                <c:pt idx="851">
                  <c:v>1.5</c:v>
                </c:pt>
                <c:pt idx="852">
                  <c:v>1.32</c:v>
                </c:pt>
                <c:pt idx="853">
                  <c:v>1.85</c:v>
                </c:pt>
                <c:pt idx="854">
                  <c:v>1.139999999999995</c:v>
                </c:pt>
                <c:pt idx="855">
                  <c:v>1.31</c:v>
                </c:pt>
                <c:pt idx="856">
                  <c:v>1.670000000000002</c:v>
                </c:pt>
                <c:pt idx="857">
                  <c:v>1.56</c:v>
                </c:pt>
                <c:pt idx="858">
                  <c:v>1.31</c:v>
                </c:pt>
                <c:pt idx="859">
                  <c:v>1.47</c:v>
                </c:pt>
                <c:pt idx="860">
                  <c:v>1.39</c:v>
                </c:pt>
                <c:pt idx="861">
                  <c:v>1.62</c:v>
                </c:pt>
                <c:pt idx="862">
                  <c:v>1.159999999999995</c:v>
                </c:pt>
                <c:pt idx="863">
                  <c:v>1.8</c:v>
                </c:pt>
                <c:pt idx="864">
                  <c:v>1.72</c:v>
                </c:pt>
                <c:pt idx="865">
                  <c:v>1.190000000000005</c:v>
                </c:pt>
                <c:pt idx="866">
                  <c:v>1.53</c:v>
                </c:pt>
                <c:pt idx="867">
                  <c:v>1.52</c:v>
                </c:pt>
                <c:pt idx="868">
                  <c:v>0.968000000000001</c:v>
                </c:pt>
                <c:pt idx="869">
                  <c:v>1.3</c:v>
                </c:pt>
                <c:pt idx="870">
                  <c:v>0.979000000000001</c:v>
                </c:pt>
                <c:pt idx="871">
                  <c:v>1.32</c:v>
                </c:pt>
                <c:pt idx="872">
                  <c:v>1.2</c:v>
                </c:pt>
                <c:pt idx="873">
                  <c:v>1.45</c:v>
                </c:pt>
                <c:pt idx="874">
                  <c:v>1.149999999999995</c:v>
                </c:pt>
                <c:pt idx="875">
                  <c:v>1.06</c:v>
                </c:pt>
                <c:pt idx="876">
                  <c:v>1.27</c:v>
                </c:pt>
                <c:pt idx="877">
                  <c:v>1.39</c:v>
                </c:pt>
                <c:pt idx="878">
                  <c:v>1.29</c:v>
                </c:pt>
                <c:pt idx="879">
                  <c:v>0.778000000000002</c:v>
                </c:pt>
                <c:pt idx="880">
                  <c:v>1.46</c:v>
                </c:pt>
                <c:pt idx="881">
                  <c:v>0.867000000000002</c:v>
                </c:pt>
                <c:pt idx="882">
                  <c:v>1.04</c:v>
                </c:pt>
                <c:pt idx="883">
                  <c:v>1.27</c:v>
                </c:pt>
                <c:pt idx="884">
                  <c:v>1.33</c:v>
                </c:pt>
                <c:pt idx="885">
                  <c:v>1.36</c:v>
                </c:pt>
                <c:pt idx="886">
                  <c:v>1.25</c:v>
                </c:pt>
                <c:pt idx="887">
                  <c:v>1.129999999999995</c:v>
                </c:pt>
                <c:pt idx="888">
                  <c:v>1.28</c:v>
                </c:pt>
                <c:pt idx="889">
                  <c:v>1.3</c:v>
                </c:pt>
                <c:pt idx="890">
                  <c:v>1.35</c:v>
                </c:pt>
                <c:pt idx="891">
                  <c:v>1.29</c:v>
                </c:pt>
                <c:pt idx="892">
                  <c:v>1.25</c:v>
                </c:pt>
                <c:pt idx="893">
                  <c:v>1.28</c:v>
                </c:pt>
                <c:pt idx="894">
                  <c:v>1.01</c:v>
                </c:pt>
                <c:pt idx="895">
                  <c:v>1.05</c:v>
                </c:pt>
                <c:pt idx="896">
                  <c:v>1.180000000000005</c:v>
                </c:pt>
                <c:pt idx="897">
                  <c:v>0.689</c:v>
                </c:pt>
                <c:pt idx="898">
                  <c:v>1.149999999999995</c:v>
                </c:pt>
                <c:pt idx="899">
                  <c:v>1.139999999999995</c:v>
                </c:pt>
                <c:pt idx="900">
                  <c:v>1.06</c:v>
                </c:pt>
                <c:pt idx="901">
                  <c:v>0.899</c:v>
                </c:pt>
                <c:pt idx="902">
                  <c:v>0.991</c:v>
                </c:pt>
                <c:pt idx="903">
                  <c:v>1.04</c:v>
                </c:pt>
                <c:pt idx="904">
                  <c:v>0.982</c:v>
                </c:pt>
                <c:pt idx="905">
                  <c:v>1.24</c:v>
                </c:pt>
                <c:pt idx="906">
                  <c:v>0.564</c:v>
                </c:pt>
                <c:pt idx="907">
                  <c:v>1.190000000000005</c:v>
                </c:pt>
                <c:pt idx="908">
                  <c:v>1.04</c:v>
                </c:pt>
                <c:pt idx="909">
                  <c:v>1.25</c:v>
                </c:pt>
                <c:pt idx="910">
                  <c:v>1.180000000000005</c:v>
                </c:pt>
                <c:pt idx="911">
                  <c:v>0.678000000000004</c:v>
                </c:pt>
                <c:pt idx="912">
                  <c:v>1.11</c:v>
                </c:pt>
                <c:pt idx="913">
                  <c:v>0.923</c:v>
                </c:pt>
                <c:pt idx="914">
                  <c:v>0.724000000000001</c:v>
                </c:pt>
                <c:pt idx="915">
                  <c:v>1.03</c:v>
                </c:pt>
                <c:pt idx="916">
                  <c:v>0.887</c:v>
                </c:pt>
                <c:pt idx="917">
                  <c:v>0.897</c:v>
                </c:pt>
                <c:pt idx="918">
                  <c:v>1.04</c:v>
                </c:pt>
                <c:pt idx="919">
                  <c:v>0.634000000000002</c:v>
                </c:pt>
                <c:pt idx="920">
                  <c:v>1.05</c:v>
                </c:pt>
                <c:pt idx="921">
                  <c:v>0.679000000000004</c:v>
                </c:pt>
                <c:pt idx="922">
                  <c:v>0.658000000000002</c:v>
                </c:pt>
                <c:pt idx="923">
                  <c:v>1.06</c:v>
                </c:pt>
                <c:pt idx="924">
                  <c:v>0.883</c:v>
                </c:pt>
                <c:pt idx="925">
                  <c:v>1.159999999999995</c:v>
                </c:pt>
                <c:pt idx="926">
                  <c:v>0.828000000000001</c:v>
                </c:pt>
                <c:pt idx="927">
                  <c:v>1.159999999999995</c:v>
                </c:pt>
                <c:pt idx="928">
                  <c:v>0.912</c:v>
                </c:pt>
                <c:pt idx="929">
                  <c:v>0.778000000000002</c:v>
                </c:pt>
                <c:pt idx="930">
                  <c:v>0.979000000000001</c:v>
                </c:pt>
                <c:pt idx="931">
                  <c:v>0.693</c:v>
                </c:pt>
                <c:pt idx="932">
                  <c:v>1.170000000000002</c:v>
                </c:pt>
                <c:pt idx="933">
                  <c:v>0.817</c:v>
                </c:pt>
                <c:pt idx="934">
                  <c:v>0.991</c:v>
                </c:pt>
                <c:pt idx="935">
                  <c:v>1.149999999999995</c:v>
                </c:pt>
                <c:pt idx="936">
                  <c:v>0.91</c:v>
                </c:pt>
                <c:pt idx="937">
                  <c:v>0.92</c:v>
                </c:pt>
                <c:pt idx="938">
                  <c:v>1.149999999999995</c:v>
                </c:pt>
                <c:pt idx="939">
                  <c:v>0.753000000000002</c:v>
                </c:pt>
                <c:pt idx="940">
                  <c:v>1.02</c:v>
                </c:pt>
                <c:pt idx="941">
                  <c:v>0.914</c:v>
                </c:pt>
                <c:pt idx="942">
                  <c:v>1.139999999999995</c:v>
                </c:pt>
                <c:pt idx="943">
                  <c:v>0.982</c:v>
                </c:pt>
                <c:pt idx="944">
                  <c:v>0.902</c:v>
                </c:pt>
                <c:pt idx="945">
                  <c:v>1.180000000000005</c:v>
                </c:pt>
                <c:pt idx="946">
                  <c:v>1.02</c:v>
                </c:pt>
                <c:pt idx="947">
                  <c:v>0.923</c:v>
                </c:pt>
                <c:pt idx="948">
                  <c:v>1.34</c:v>
                </c:pt>
                <c:pt idx="949">
                  <c:v>1.05</c:v>
                </c:pt>
                <c:pt idx="950">
                  <c:v>1.07</c:v>
                </c:pt>
                <c:pt idx="951">
                  <c:v>0.729000000000001</c:v>
                </c:pt>
                <c:pt idx="952">
                  <c:v>0.733000000000001</c:v>
                </c:pt>
                <c:pt idx="953">
                  <c:v>1.0</c:v>
                </c:pt>
                <c:pt idx="954">
                  <c:v>0.397000000000001</c:v>
                </c:pt>
                <c:pt idx="955">
                  <c:v>1.07</c:v>
                </c:pt>
                <c:pt idx="956">
                  <c:v>0.612000000000001</c:v>
                </c:pt>
                <c:pt idx="957">
                  <c:v>0.557</c:v>
                </c:pt>
                <c:pt idx="958">
                  <c:v>0.836000000000001</c:v>
                </c:pt>
                <c:pt idx="959">
                  <c:v>0.912</c:v>
                </c:pt>
                <c:pt idx="960">
                  <c:v>0.933</c:v>
                </c:pt>
                <c:pt idx="961">
                  <c:v>0.703000000000001</c:v>
                </c:pt>
                <c:pt idx="962">
                  <c:v>0.899</c:v>
                </c:pt>
                <c:pt idx="963">
                  <c:v>0.865000000000002</c:v>
                </c:pt>
                <c:pt idx="964">
                  <c:v>0.716000000000001</c:v>
                </c:pt>
                <c:pt idx="965">
                  <c:v>0.927</c:v>
                </c:pt>
                <c:pt idx="966">
                  <c:v>0.841000000000001</c:v>
                </c:pt>
                <c:pt idx="967">
                  <c:v>0.982</c:v>
                </c:pt>
                <c:pt idx="968">
                  <c:v>1.23</c:v>
                </c:pt>
                <c:pt idx="969">
                  <c:v>1.08</c:v>
                </c:pt>
                <c:pt idx="970">
                  <c:v>0.710000000000001</c:v>
                </c:pt>
                <c:pt idx="971">
                  <c:v>0.564</c:v>
                </c:pt>
                <c:pt idx="972">
                  <c:v>0.817</c:v>
                </c:pt>
                <c:pt idx="973">
                  <c:v>0.944</c:v>
                </c:pt>
                <c:pt idx="974">
                  <c:v>1.159999999999995</c:v>
                </c:pt>
                <c:pt idx="975">
                  <c:v>0.750000000000002</c:v>
                </c:pt>
                <c:pt idx="976">
                  <c:v>0.641000000000002</c:v>
                </c:pt>
                <c:pt idx="977">
                  <c:v>0.912</c:v>
                </c:pt>
                <c:pt idx="978">
                  <c:v>1.08</c:v>
                </c:pt>
                <c:pt idx="979">
                  <c:v>0.902</c:v>
                </c:pt>
                <c:pt idx="980">
                  <c:v>0.830000000000001</c:v>
                </c:pt>
                <c:pt idx="981">
                  <c:v>0.53</c:v>
                </c:pt>
                <c:pt idx="982">
                  <c:v>0.167</c:v>
                </c:pt>
                <c:pt idx="983">
                  <c:v>0.845000000000001</c:v>
                </c:pt>
                <c:pt idx="984">
                  <c:v>0.897</c:v>
                </c:pt>
                <c:pt idx="985">
                  <c:v>0.953000000000001</c:v>
                </c:pt>
                <c:pt idx="986">
                  <c:v>0.673000000000002</c:v>
                </c:pt>
                <c:pt idx="987">
                  <c:v>0.762000000000002</c:v>
                </c:pt>
                <c:pt idx="988">
                  <c:v>0.785</c:v>
                </c:pt>
                <c:pt idx="989">
                  <c:v>0.759000000000002</c:v>
                </c:pt>
                <c:pt idx="990">
                  <c:v>0.706000000000001</c:v>
                </c:pt>
                <c:pt idx="991">
                  <c:v>0.714000000000001</c:v>
                </c:pt>
                <c:pt idx="992">
                  <c:v>0.662000000000002</c:v>
                </c:pt>
                <c:pt idx="993">
                  <c:v>0.47</c:v>
                </c:pt>
                <c:pt idx="994">
                  <c:v>0.802</c:v>
                </c:pt>
                <c:pt idx="995">
                  <c:v>0.714000000000001</c:v>
                </c:pt>
                <c:pt idx="996">
                  <c:v>0.728000000000001</c:v>
                </c:pt>
                <c:pt idx="997">
                  <c:v>0.561</c:v>
                </c:pt>
                <c:pt idx="998">
                  <c:v>0.656000000000002</c:v>
                </c:pt>
                <c:pt idx="999">
                  <c:v>0.628000000000002</c:v>
                </c:pt>
                <c:pt idx="1000">
                  <c:v>0.711000000000001</c:v>
                </c:pt>
                <c:pt idx="1001">
                  <c:v>0.783</c:v>
                </c:pt>
                <c:pt idx="1002">
                  <c:v>0.838000000000001</c:v>
                </c:pt>
                <c:pt idx="1003">
                  <c:v>0.607000000000001</c:v>
                </c:pt>
                <c:pt idx="1004">
                  <c:v>0.991</c:v>
                </c:pt>
                <c:pt idx="1005">
                  <c:v>0.186</c:v>
                </c:pt>
                <c:pt idx="1006">
                  <c:v>0.369</c:v>
                </c:pt>
                <c:pt idx="1007">
                  <c:v>0.794</c:v>
                </c:pt>
                <c:pt idx="1008">
                  <c:v>0.619000000000002</c:v>
                </c:pt>
                <c:pt idx="1009">
                  <c:v>0.3</c:v>
                </c:pt>
                <c:pt idx="1010">
                  <c:v>0.750000000000002</c:v>
                </c:pt>
                <c:pt idx="1011">
                  <c:v>0.8</c:v>
                </c:pt>
                <c:pt idx="1012">
                  <c:v>0.927</c:v>
                </c:pt>
                <c:pt idx="1013">
                  <c:v>0.635000000000002</c:v>
                </c:pt>
                <c:pt idx="1014">
                  <c:v>0.991</c:v>
                </c:pt>
                <c:pt idx="1015">
                  <c:v>0.598</c:v>
                </c:pt>
                <c:pt idx="1016">
                  <c:v>0.726000000000001</c:v>
                </c:pt>
                <c:pt idx="1017">
                  <c:v>0.931</c:v>
                </c:pt>
                <c:pt idx="1018">
                  <c:v>0.682</c:v>
                </c:pt>
                <c:pt idx="1019">
                  <c:v>0.558</c:v>
                </c:pt>
                <c:pt idx="1020">
                  <c:v>0.148</c:v>
                </c:pt>
                <c:pt idx="1021">
                  <c:v>0.646000000000002</c:v>
                </c:pt>
                <c:pt idx="1022">
                  <c:v>0.841000000000001</c:v>
                </c:pt>
                <c:pt idx="1023">
                  <c:v>0.714000000000001</c:v>
                </c:pt>
                <c:pt idx="1024">
                  <c:v>0.147</c:v>
                </c:pt>
                <c:pt idx="1025">
                  <c:v>0.828000000000001</c:v>
                </c:pt>
                <c:pt idx="1026">
                  <c:v>0.805</c:v>
                </c:pt>
                <c:pt idx="1027">
                  <c:v>0.817</c:v>
                </c:pt>
                <c:pt idx="1028">
                  <c:v>0.752000000000002</c:v>
                </c:pt>
                <c:pt idx="1029">
                  <c:v>0.306</c:v>
                </c:pt>
                <c:pt idx="1030">
                  <c:v>0.649000000000002</c:v>
                </c:pt>
                <c:pt idx="1031">
                  <c:v>0.461</c:v>
                </c:pt>
                <c:pt idx="1032">
                  <c:v>0.716000000000001</c:v>
                </c:pt>
                <c:pt idx="1033">
                  <c:v>0.893</c:v>
                </c:pt>
                <c:pt idx="1034">
                  <c:v>0.838000000000001</c:v>
                </c:pt>
                <c:pt idx="1035">
                  <c:v>0.664000000000002</c:v>
                </c:pt>
                <c:pt idx="1036">
                  <c:v>0.557</c:v>
                </c:pt>
                <c:pt idx="1037">
                  <c:v>0.617000000000002</c:v>
                </c:pt>
                <c:pt idx="1038">
                  <c:v>0.607000000000001</c:v>
                </c:pt>
                <c:pt idx="1039">
                  <c:v>0.695</c:v>
                </c:pt>
                <c:pt idx="1040">
                  <c:v>0.138</c:v>
                </c:pt>
                <c:pt idx="1041">
                  <c:v>0.535</c:v>
                </c:pt>
                <c:pt idx="1042">
                  <c:v>0.158</c:v>
                </c:pt>
                <c:pt idx="1043">
                  <c:v>0.973000000000001</c:v>
                </c:pt>
                <c:pt idx="1044">
                  <c:v>0.345</c:v>
                </c:pt>
                <c:pt idx="1045">
                  <c:v>0.650000000000002</c:v>
                </c:pt>
                <c:pt idx="1046">
                  <c:v>0.813</c:v>
                </c:pt>
                <c:pt idx="1047">
                  <c:v>0.714000000000001</c:v>
                </c:pt>
                <c:pt idx="1048">
                  <c:v>0.649000000000002</c:v>
                </c:pt>
                <c:pt idx="1049">
                  <c:v>0.697</c:v>
                </c:pt>
                <c:pt idx="1050">
                  <c:v>1.38</c:v>
                </c:pt>
                <c:pt idx="1051">
                  <c:v>0.753000000000002</c:v>
                </c:pt>
                <c:pt idx="1052">
                  <c:v>0.690000000000001</c:v>
                </c:pt>
                <c:pt idx="1053">
                  <c:v>0.583</c:v>
                </c:pt>
                <c:pt idx="1054">
                  <c:v>0.55</c:v>
                </c:pt>
                <c:pt idx="1055">
                  <c:v>0.617000000000002</c:v>
                </c:pt>
                <c:pt idx="1056">
                  <c:v>0.743000000000002</c:v>
                </c:pt>
                <c:pt idx="1057">
                  <c:v>0.650000000000002</c:v>
                </c:pt>
                <c:pt idx="1058">
                  <c:v>0.700000000000001</c:v>
                </c:pt>
                <c:pt idx="1059">
                  <c:v>0.716000000000001</c:v>
                </c:pt>
                <c:pt idx="1060">
                  <c:v>0.675000000000002</c:v>
                </c:pt>
                <c:pt idx="1061">
                  <c:v>0.673000000000002</c:v>
                </c:pt>
                <c:pt idx="1062">
                  <c:v>0.571</c:v>
                </c:pt>
                <c:pt idx="1063">
                  <c:v>0.489</c:v>
                </c:pt>
                <c:pt idx="1064">
                  <c:v>0.423</c:v>
                </c:pt>
                <c:pt idx="1065">
                  <c:v>0.392000000000001</c:v>
                </c:pt>
                <c:pt idx="1066">
                  <c:v>0.698</c:v>
                </c:pt>
                <c:pt idx="1067">
                  <c:v>0.541</c:v>
                </c:pt>
                <c:pt idx="1068">
                  <c:v>0.447</c:v>
                </c:pt>
                <c:pt idx="1069">
                  <c:v>0.979000000000001</c:v>
                </c:pt>
                <c:pt idx="1070">
                  <c:v>0.625000000000002</c:v>
                </c:pt>
                <c:pt idx="1071">
                  <c:v>0.592</c:v>
                </c:pt>
                <c:pt idx="1072">
                  <c:v>0.625000000000002</c:v>
                </c:pt>
                <c:pt idx="1073">
                  <c:v>0.218</c:v>
                </c:pt>
                <c:pt idx="1074">
                  <c:v>0.573</c:v>
                </c:pt>
                <c:pt idx="1075">
                  <c:v>0.509</c:v>
                </c:pt>
                <c:pt idx="1076">
                  <c:v>0.564</c:v>
                </c:pt>
                <c:pt idx="1077">
                  <c:v>0.713000000000001</c:v>
                </c:pt>
                <c:pt idx="1078">
                  <c:v>0.587</c:v>
                </c:pt>
                <c:pt idx="1079">
                  <c:v>0.218</c:v>
                </c:pt>
                <c:pt idx="1080">
                  <c:v>0.482</c:v>
                </c:pt>
                <c:pt idx="1081">
                  <c:v>0.254</c:v>
                </c:pt>
                <c:pt idx="1082">
                  <c:v>0.411</c:v>
                </c:pt>
                <c:pt idx="1083">
                  <c:v>0.568</c:v>
                </c:pt>
                <c:pt idx="1084">
                  <c:v>0.374000000000001</c:v>
                </c:pt>
                <c:pt idx="1085">
                  <c:v>0.427</c:v>
                </c:pt>
                <c:pt idx="1086">
                  <c:v>0.555</c:v>
                </c:pt>
                <c:pt idx="1087">
                  <c:v>0.363</c:v>
                </c:pt>
                <c:pt idx="1088">
                  <c:v>0.557</c:v>
                </c:pt>
                <c:pt idx="1089">
                  <c:v>0.144</c:v>
                </c:pt>
                <c:pt idx="1090">
                  <c:v>0.149</c:v>
                </c:pt>
                <c:pt idx="1091">
                  <c:v>0.887</c:v>
                </c:pt>
                <c:pt idx="1092">
                  <c:v>0.525</c:v>
                </c:pt>
                <c:pt idx="1093">
                  <c:v>0.552</c:v>
                </c:pt>
                <c:pt idx="1094">
                  <c:v>0.43</c:v>
                </c:pt>
                <c:pt idx="1095">
                  <c:v>0.380000000000001</c:v>
                </c:pt>
                <c:pt idx="1096">
                  <c:v>0.44</c:v>
                </c:pt>
                <c:pt idx="1097">
                  <c:v>0.778000000000002</c:v>
                </c:pt>
                <c:pt idx="1098">
                  <c:v>0.558</c:v>
                </c:pt>
                <c:pt idx="1099">
                  <c:v>0.386000000000001</c:v>
                </c:pt>
                <c:pt idx="1100">
                  <c:v>0.471</c:v>
                </c:pt>
                <c:pt idx="1101">
                  <c:v>0.630000000000002</c:v>
                </c:pt>
                <c:pt idx="1102">
                  <c:v>0.605000000000001</c:v>
                </c:pt>
                <c:pt idx="1103">
                  <c:v>0.452</c:v>
                </c:pt>
                <c:pt idx="1104">
                  <c:v>0.455</c:v>
                </c:pt>
                <c:pt idx="1105">
                  <c:v>0.582</c:v>
                </c:pt>
                <c:pt idx="1106">
                  <c:v>0.330000000000001</c:v>
                </c:pt>
                <c:pt idx="1107">
                  <c:v>0.194</c:v>
                </c:pt>
                <c:pt idx="1108">
                  <c:v>0.467</c:v>
                </c:pt>
                <c:pt idx="1109">
                  <c:v>0.579000000000001</c:v>
                </c:pt>
                <c:pt idx="1110">
                  <c:v>0.43</c:v>
                </c:pt>
                <c:pt idx="1111">
                  <c:v>0.52</c:v>
                </c:pt>
                <c:pt idx="1112">
                  <c:v>0.684</c:v>
                </c:pt>
                <c:pt idx="1113">
                  <c:v>0.552</c:v>
                </c:pt>
                <c:pt idx="1114">
                  <c:v>0.12</c:v>
                </c:pt>
                <c:pt idx="1115">
                  <c:v>0.249</c:v>
                </c:pt>
                <c:pt idx="1116">
                  <c:v>0.419</c:v>
                </c:pt>
                <c:pt idx="1117">
                  <c:v>0.643000000000002</c:v>
                </c:pt>
                <c:pt idx="1118">
                  <c:v>0.52</c:v>
                </c:pt>
                <c:pt idx="1119">
                  <c:v>0.279</c:v>
                </c:pt>
                <c:pt idx="1120">
                  <c:v>0.583</c:v>
                </c:pt>
                <c:pt idx="1121">
                  <c:v>0.459</c:v>
                </c:pt>
                <c:pt idx="1122">
                  <c:v>0.506</c:v>
                </c:pt>
                <c:pt idx="1123">
                  <c:v>0.475</c:v>
                </c:pt>
                <c:pt idx="1124">
                  <c:v>0.255</c:v>
                </c:pt>
                <c:pt idx="1125">
                  <c:v>0.454</c:v>
                </c:pt>
                <c:pt idx="1126">
                  <c:v>0.451</c:v>
                </c:pt>
                <c:pt idx="1127">
                  <c:v>0.287</c:v>
                </c:pt>
                <c:pt idx="1128">
                  <c:v>0.301</c:v>
                </c:pt>
                <c:pt idx="1129">
                  <c:v>0.363</c:v>
                </c:pt>
                <c:pt idx="1130">
                  <c:v>0.316000000000001</c:v>
                </c:pt>
                <c:pt idx="1131">
                  <c:v>0.316000000000001</c:v>
                </c:pt>
                <c:pt idx="1132">
                  <c:v>0.205</c:v>
                </c:pt>
                <c:pt idx="1133">
                  <c:v>0.318000000000001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&gt; 50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Sheet1!$G$2:$G$1135</c:f>
              <c:numCache>
                <c:formatCode>General</c:formatCode>
                <c:ptCount val="1134"/>
                <c:pt idx="0">
                  <c:v>2.59</c:v>
                </c:pt>
                <c:pt idx="1">
                  <c:v>2.95</c:v>
                </c:pt>
                <c:pt idx="2">
                  <c:v>2.88</c:v>
                </c:pt>
                <c:pt idx="3">
                  <c:v>2.8</c:v>
                </c:pt>
                <c:pt idx="4">
                  <c:v>2.65</c:v>
                </c:pt>
                <c:pt idx="5">
                  <c:v>2.23</c:v>
                </c:pt>
                <c:pt idx="6">
                  <c:v>2.6</c:v>
                </c:pt>
                <c:pt idx="7">
                  <c:v>3.09</c:v>
                </c:pt>
                <c:pt idx="8">
                  <c:v>2.11</c:v>
                </c:pt>
                <c:pt idx="9">
                  <c:v>2.4</c:v>
                </c:pt>
                <c:pt idx="10">
                  <c:v>1.85</c:v>
                </c:pt>
                <c:pt idx="11">
                  <c:v>2.59</c:v>
                </c:pt>
                <c:pt idx="12">
                  <c:v>2.1</c:v>
                </c:pt>
                <c:pt idx="13">
                  <c:v>2.46</c:v>
                </c:pt>
                <c:pt idx="14">
                  <c:v>2.76</c:v>
                </c:pt>
                <c:pt idx="15">
                  <c:v>2.49</c:v>
                </c:pt>
                <c:pt idx="16">
                  <c:v>2.23</c:v>
                </c:pt>
                <c:pt idx="17">
                  <c:v>2.42</c:v>
                </c:pt>
                <c:pt idx="18">
                  <c:v>2.19</c:v>
                </c:pt>
                <c:pt idx="19">
                  <c:v>2.4</c:v>
                </c:pt>
                <c:pt idx="20">
                  <c:v>2.46</c:v>
                </c:pt>
                <c:pt idx="21">
                  <c:v>2.53</c:v>
                </c:pt>
                <c:pt idx="22">
                  <c:v>2.63</c:v>
                </c:pt>
                <c:pt idx="23">
                  <c:v>2.69</c:v>
                </c:pt>
                <c:pt idx="24">
                  <c:v>2.829999999999999</c:v>
                </c:pt>
                <c:pt idx="25">
                  <c:v>1.9</c:v>
                </c:pt>
                <c:pt idx="26">
                  <c:v>2.58</c:v>
                </c:pt>
                <c:pt idx="27">
                  <c:v>2.329999999999999</c:v>
                </c:pt>
                <c:pt idx="28">
                  <c:v>2.19</c:v>
                </c:pt>
                <c:pt idx="29">
                  <c:v>2.5</c:v>
                </c:pt>
                <c:pt idx="30">
                  <c:v>2.13</c:v>
                </c:pt>
                <c:pt idx="31">
                  <c:v>2.319999999999997</c:v>
                </c:pt>
                <c:pt idx="32">
                  <c:v>2.49</c:v>
                </c:pt>
                <c:pt idx="33">
                  <c:v>1.970000000000003</c:v>
                </c:pt>
                <c:pt idx="34">
                  <c:v>2.319999999999997</c:v>
                </c:pt>
                <c:pt idx="35">
                  <c:v>2.22</c:v>
                </c:pt>
                <c:pt idx="36">
                  <c:v>2.19</c:v>
                </c:pt>
                <c:pt idx="37">
                  <c:v>2.1</c:v>
                </c:pt>
                <c:pt idx="38">
                  <c:v>2.05</c:v>
                </c:pt>
                <c:pt idx="39">
                  <c:v>2.16</c:v>
                </c:pt>
                <c:pt idx="40">
                  <c:v>1.990000000000004</c:v>
                </c:pt>
                <c:pt idx="41">
                  <c:v>2.41</c:v>
                </c:pt>
                <c:pt idx="42">
                  <c:v>1.88</c:v>
                </c:pt>
                <c:pt idx="43">
                  <c:v>1.990000000000004</c:v>
                </c:pt>
                <c:pt idx="44">
                  <c:v>2.46</c:v>
                </c:pt>
                <c:pt idx="45">
                  <c:v>1.52</c:v>
                </c:pt>
                <c:pt idx="46">
                  <c:v>2.18</c:v>
                </c:pt>
                <c:pt idx="47">
                  <c:v>1.990000000000004</c:v>
                </c:pt>
                <c:pt idx="48">
                  <c:v>1.9</c:v>
                </c:pt>
                <c:pt idx="49">
                  <c:v>1.960000000000003</c:v>
                </c:pt>
                <c:pt idx="50">
                  <c:v>1.88</c:v>
                </c:pt>
                <c:pt idx="51">
                  <c:v>1.53</c:v>
                </c:pt>
                <c:pt idx="52">
                  <c:v>2.349999999999999</c:v>
                </c:pt>
                <c:pt idx="53">
                  <c:v>1.34</c:v>
                </c:pt>
                <c:pt idx="54">
                  <c:v>2.18</c:v>
                </c:pt>
                <c:pt idx="55">
                  <c:v>1.59</c:v>
                </c:pt>
                <c:pt idx="56">
                  <c:v>2.02</c:v>
                </c:pt>
                <c:pt idx="57">
                  <c:v>2.319999999999997</c:v>
                </c:pt>
                <c:pt idx="58">
                  <c:v>1.32</c:v>
                </c:pt>
                <c:pt idx="59">
                  <c:v>1.9</c:v>
                </c:pt>
                <c:pt idx="60">
                  <c:v>1.51</c:v>
                </c:pt>
                <c:pt idx="61">
                  <c:v>1.5</c:v>
                </c:pt>
                <c:pt idx="62">
                  <c:v>2.3</c:v>
                </c:pt>
                <c:pt idx="63">
                  <c:v>1.180000000000005</c:v>
                </c:pt>
                <c:pt idx="64">
                  <c:v>1.63</c:v>
                </c:pt>
                <c:pt idx="65">
                  <c:v>1.53</c:v>
                </c:pt>
                <c:pt idx="66">
                  <c:v>1.680000000000004</c:v>
                </c:pt>
                <c:pt idx="67">
                  <c:v>1.91</c:v>
                </c:pt>
                <c:pt idx="68">
                  <c:v>1.23</c:v>
                </c:pt>
                <c:pt idx="69">
                  <c:v>1.36</c:v>
                </c:pt>
                <c:pt idx="70">
                  <c:v>1.63</c:v>
                </c:pt>
                <c:pt idx="71">
                  <c:v>1.28</c:v>
                </c:pt>
                <c:pt idx="72">
                  <c:v>2.26</c:v>
                </c:pt>
                <c:pt idx="73">
                  <c:v>1.5</c:v>
                </c:pt>
                <c:pt idx="74">
                  <c:v>1.920000000000002</c:v>
                </c:pt>
                <c:pt idx="75">
                  <c:v>1.8</c:v>
                </c:pt>
                <c:pt idx="76">
                  <c:v>1.39</c:v>
                </c:pt>
                <c:pt idx="77">
                  <c:v>1.71</c:v>
                </c:pt>
                <c:pt idx="78">
                  <c:v>1.79</c:v>
                </c:pt>
                <c:pt idx="79">
                  <c:v>34.3</c:v>
                </c:pt>
                <c:pt idx="80">
                  <c:v>279.0</c:v>
                </c:pt>
                <c:pt idx="81">
                  <c:v>627.0</c:v>
                </c:pt>
                <c:pt idx="82">
                  <c:v>1000.0</c:v>
                </c:pt>
                <c:pt idx="83">
                  <c:v>1050.0</c:v>
                </c:pt>
                <c:pt idx="84">
                  <c:v>1000.0</c:v>
                </c:pt>
                <c:pt idx="85">
                  <c:v>910.0</c:v>
                </c:pt>
                <c:pt idx="86">
                  <c:v>782.0</c:v>
                </c:pt>
                <c:pt idx="87">
                  <c:v>807.0</c:v>
                </c:pt>
                <c:pt idx="88">
                  <c:v>899.0</c:v>
                </c:pt>
                <c:pt idx="89">
                  <c:v>927.0</c:v>
                </c:pt>
                <c:pt idx="90">
                  <c:v>1150.0</c:v>
                </c:pt>
                <c:pt idx="91">
                  <c:v>1010.0</c:v>
                </c:pt>
                <c:pt idx="92">
                  <c:v>1100.0</c:v>
                </c:pt>
                <c:pt idx="93">
                  <c:v>1030.0</c:v>
                </c:pt>
                <c:pt idx="94">
                  <c:v>838.0</c:v>
                </c:pt>
                <c:pt idx="95">
                  <c:v>966.0</c:v>
                </c:pt>
                <c:pt idx="96">
                  <c:v>820.0</c:v>
                </c:pt>
                <c:pt idx="97">
                  <c:v>861.0</c:v>
                </c:pt>
                <c:pt idx="98">
                  <c:v>811.0</c:v>
                </c:pt>
                <c:pt idx="99">
                  <c:v>708.0</c:v>
                </c:pt>
                <c:pt idx="100">
                  <c:v>741.0</c:v>
                </c:pt>
                <c:pt idx="101">
                  <c:v>697.0</c:v>
                </c:pt>
                <c:pt idx="102">
                  <c:v>652.0</c:v>
                </c:pt>
                <c:pt idx="103">
                  <c:v>678.0</c:v>
                </c:pt>
                <c:pt idx="104">
                  <c:v>612.0</c:v>
                </c:pt>
                <c:pt idx="105">
                  <c:v>653.0</c:v>
                </c:pt>
                <c:pt idx="106">
                  <c:v>587.0</c:v>
                </c:pt>
                <c:pt idx="107">
                  <c:v>555.0</c:v>
                </c:pt>
                <c:pt idx="108">
                  <c:v>571.0</c:v>
                </c:pt>
                <c:pt idx="109">
                  <c:v>498.0</c:v>
                </c:pt>
                <c:pt idx="110">
                  <c:v>505.0</c:v>
                </c:pt>
                <c:pt idx="111">
                  <c:v>493.0</c:v>
                </c:pt>
                <c:pt idx="112">
                  <c:v>472.0</c:v>
                </c:pt>
                <c:pt idx="113">
                  <c:v>506.0</c:v>
                </c:pt>
                <c:pt idx="114">
                  <c:v>467.0</c:v>
                </c:pt>
                <c:pt idx="115">
                  <c:v>482.0</c:v>
                </c:pt>
                <c:pt idx="116">
                  <c:v>454.0</c:v>
                </c:pt>
                <c:pt idx="117">
                  <c:v>419.0</c:v>
                </c:pt>
                <c:pt idx="118">
                  <c:v>450.0</c:v>
                </c:pt>
                <c:pt idx="119">
                  <c:v>412.0</c:v>
                </c:pt>
                <c:pt idx="120">
                  <c:v>416.0</c:v>
                </c:pt>
                <c:pt idx="121">
                  <c:v>403.0</c:v>
                </c:pt>
                <c:pt idx="122">
                  <c:v>373.0</c:v>
                </c:pt>
                <c:pt idx="123">
                  <c:v>382.0</c:v>
                </c:pt>
                <c:pt idx="124">
                  <c:v>362.0</c:v>
                </c:pt>
                <c:pt idx="125">
                  <c:v>357.0</c:v>
                </c:pt>
                <c:pt idx="126">
                  <c:v>368.0</c:v>
                </c:pt>
                <c:pt idx="127">
                  <c:v>360.0</c:v>
                </c:pt>
                <c:pt idx="128">
                  <c:v>377.0</c:v>
                </c:pt>
                <c:pt idx="129">
                  <c:v>368.0</c:v>
                </c:pt>
                <c:pt idx="130">
                  <c:v>354.0</c:v>
                </c:pt>
                <c:pt idx="131">
                  <c:v>361.0</c:v>
                </c:pt>
                <c:pt idx="132">
                  <c:v>357.0</c:v>
                </c:pt>
                <c:pt idx="133">
                  <c:v>386.0</c:v>
                </c:pt>
                <c:pt idx="134">
                  <c:v>388.0</c:v>
                </c:pt>
                <c:pt idx="135">
                  <c:v>386.0</c:v>
                </c:pt>
                <c:pt idx="136">
                  <c:v>362.0</c:v>
                </c:pt>
                <c:pt idx="137">
                  <c:v>331.0</c:v>
                </c:pt>
                <c:pt idx="138">
                  <c:v>326.0</c:v>
                </c:pt>
                <c:pt idx="139">
                  <c:v>320.0</c:v>
                </c:pt>
                <c:pt idx="140">
                  <c:v>313.0</c:v>
                </c:pt>
                <c:pt idx="141">
                  <c:v>309.0</c:v>
                </c:pt>
                <c:pt idx="142">
                  <c:v>295.0</c:v>
                </c:pt>
                <c:pt idx="143">
                  <c:v>297.0</c:v>
                </c:pt>
                <c:pt idx="144">
                  <c:v>284.0</c:v>
                </c:pt>
                <c:pt idx="145">
                  <c:v>280.0</c:v>
                </c:pt>
                <c:pt idx="146">
                  <c:v>268.0</c:v>
                </c:pt>
                <c:pt idx="147">
                  <c:v>259.0</c:v>
                </c:pt>
                <c:pt idx="148">
                  <c:v>253.0</c:v>
                </c:pt>
                <c:pt idx="149">
                  <c:v>251.0</c:v>
                </c:pt>
                <c:pt idx="150">
                  <c:v>250.0</c:v>
                </c:pt>
                <c:pt idx="151">
                  <c:v>256.0</c:v>
                </c:pt>
                <c:pt idx="152">
                  <c:v>249.0</c:v>
                </c:pt>
                <c:pt idx="153">
                  <c:v>248.0</c:v>
                </c:pt>
                <c:pt idx="154">
                  <c:v>241.0</c:v>
                </c:pt>
                <c:pt idx="155">
                  <c:v>236.0</c:v>
                </c:pt>
                <c:pt idx="156">
                  <c:v>233.0</c:v>
                </c:pt>
                <c:pt idx="157">
                  <c:v>224.0</c:v>
                </c:pt>
                <c:pt idx="158">
                  <c:v>223.0</c:v>
                </c:pt>
                <c:pt idx="159">
                  <c:v>220.0</c:v>
                </c:pt>
                <c:pt idx="160">
                  <c:v>217.0</c:v>
                </c:pt>
                <c:pt idx="161">
                  <c:v>211.0</c:v>
                </c:pt>
                <c:pt idx="162">
                  <c:v>211.0</c:v>
                </c:pt>
                <c:pt idx="163">
                  <c:v>209.0</c:v>
                </c:pt>
                <c:pt idx="164">
                  <c:v>201.0</c:v>
                </c:pt>
                <c:pt idx="165">
                  <c:v>190.0</c:v>
                </c:pt>
                <c:pt idx="166">
                  <c:v>193.0</c:v>
                </c:pt>
                <c:pt idx="167">
                  <c:v>188.0</c:v>
                </c:pt>
                <c:pt idx="168">
                  <c:v>187.0</c:v>
                </c:pt>
                <c:pt idx="169">
                  <c:v>182.0</c:v>
                </c:pt>
                <c:pt idx="170">
                  <c:v>181.0</c:v>
                </c:pt>
                <c:pt idx="171">
                  <c:v>176.0</c:v>
                </c:pt>
                <c:pt idx="172">
                  <c:v>175.0</c:v>
                </c:pt>
                <c:pt idx="173">
                  <c:v>168.0</c:v>
                </c:pt>
                <c:pt idx="174">
                  <c:v>167.0</c:v>
                </c:pt>
                <c:pt idx="175">
                  <c:v>167.0</c:v>
                </c:pt>
                <c:pt idx="176">
                  <c:v>164.0</c:v>
                </c:pt>
                <c:pt idx="177">
                  <c:v>162.0</c:v>
                </c:pt>
                <c:pt idx="178">
                  <c:v>159.0</c:v>
                </c:pt>
                <c:pt idx="179">
                  <c:v>158.0</c:v>
                </c:pt>
                <c:pt idx="180">
                  <c:v>157.0</c:v>
                </c:pt>
                <c:pt idx="181">
                  <c:v>154.0</c:v>
                </c:pt>
                <c:pt idx="182">
                  <c:v>151.0</c:v>
                </c:pt>
                <c:pt idx="183">
                  <c:v>152.0</c:v>
                </c:pt>
                <c:pt idx="184">
                  <c:v>153.0</c:v>
                </c:pt>
                <c:pt idx="185">
                  <c:v>154.0</c:v>
                </c:pt>
                <c:pt idx="186">
                  <c:v>158.0</c:v>
                </c:pt>
                <c:pt idx="187">
                  <c:v>151.0</c:v>
                </c:pt>
                <c:pt idx="188">
                  <c:v>152.0</c:v>
                </c:pt>
                <c:pt idx="189">
                  <c:v>152.0</c:v>
                </c:pt>
                <c:pt idx="190">
                  <c:v>148.0</c:v>
                </c:pt>
                <c:pt idx="191">
                  <c:v>147.0</c:v>
                </c:pt>
                <c:pt idx="192">
                  <c:v>145.0</c:v>
                </c:pt>
                <c:pt idx="193">
                  <c:v>144.0</c:v>
                </c:pt>
                <c:pt idx="194">
                  <c:v>141.0</c:v>
                </c:pt>
                <c:pt idx="195">
                  <c:v>139.0</c:v>
                </c:pt>
                <c:pt idx="196">
                  <c:v>139.0</c:v>
                </c:pt>
                <c:pt idx="197">
                  <c:v>131.0</c:v>
                </c:pt>
                <c:pt idx="198">
                  <c:v>130.0</c:v>
                </c:pt>
                <c:pt idx="199">
                  <c:v>128.0</c:v>
                </c:pt>
                <c:pt idx="200">
                  <c:v>126.0</c:v>
                </c:pt>
                <c:pt idx="201">
                  <c:v>122.0</c:v>
                </c:pt>
                <c:pt idx="202">
                  <c:v>119.0</c:v>
                </c:pt>
                <c:pt idx="203">
                  <c:v>118.0</c:v>
                </c:pt>
                <c:pt idx="204">
                  <c:v>118.0</c:v>
                </c:pt>
                <c:pt idx="205">
                  <c:v>113.0</c:v>
                </c:pt>
                <c:pt idx="206">
                  <c:v>115.0</c:v>
                </c:pt>
                <c:pt idx="207">
                  <c:v>116.0</c:v>
                </c:pt>
                <c:pt idx="208">
                  <c:v>113.0</c:v>
                </c:pt>
                <c:pt idx="209">
                  <c:v>109.0</c:v>
                </c:pt>
                <c:pt idx="210">
                  <c:v>104.0</c:v>
                </c:pt>
                <c:pt idx="211">
                  <c:v>106.0</c:v>
                </c:pt>
                <c:pt idx="212">
                  <c:v>104.0</c:v>
                </c:pt>
                <c:pt idx="213">
                  <c:v>101.0</c:v>
                </c:pt>
                <c:pt idx="214">
                  <c:v>100.0</c:v>
                </c:pt>
                <c:pt idx="215">
                  <c:v>98.4</c:v>
                </c:pt>
                <c:pt idx="216">
                  <c:v>95.9</c:v>
                </c:pt>
                <c:pt idx="217">
                  <c:v>95.7</c:v>
                </c:pt>
                <c:pt idx="218">
                  <c:v>92.5</c:v>
                </c:pt>
                <c:pt idx="219">
                  <c:v>95.3</c:v>
                </c:pt>
                <c:pt idx="220">
                  <c:v>88.7</c:v>
                </c:pt>
                <c:pt idx="221">
                  <c:v>89.3</c:v>
                </c:pt>
                <c:pt idx="222">
                  <c:v>90.4</c:v>
                </c:pt>
                <c:pt idx="223">
                  <c:v>87.7</c:v>
                </c:pt>
                <c:pt idx="224">
                  <c:v>89.9</c:v>
                </c:pt>
                <c:pt idx="225">
                  <c:v>85.1</c:v>
                </c:pt>
                <c:pt idx="226">
                  <c:v>83.4</c:v>
                </c:pt>
                <c:pt idx="227">
                  <c:v>85.1</c:v>
                </c:pt>
                <c:pt idx="228">
                  <c:v>76.7</c:v>
                </c:pt>
                <c:pt idx="229">
                  <c:v>81.8</c:v>
                </c:pt>
                <c:pt idx="230">
                  <c:v>75.3</c:v>
                </c:pt>
                <c:pt idx="231">
                  <c:v>75.3</c:v>
                </c:pt>
                <c:pt idx="232">
                  <c:v>78.2</c:v>
                </c:pt>
                <c:pt idx="233">
                  <c:v>71.9</c:v>
                </c:pt>
                <c:pt idx="234">
                  <c:v>76.9</c:v>
                </c:pt>
                <c:pt idx="235">
                  <c:v>71.0</c:v>
                </c:pt>
                <c:pt idx="236">
                  <c:v>71.1</c:v>
                </c:pt>
                <c:pt idx="237">
                  <c:v>76.0</c:v>
                </c:pt>
                <c:pt idx="238">
                  <c:v>69.0</c:v>
                </c:pt>
                <c:pt idx="239">
                  <c:v>71.4</c:v>
                </c:pt>
                <c:pt idx="240">
                  <c:v>67.3</c:v>
                </c:pt>
                <c:pt idx="241">
                  <c:v>66.1</c:v>
                </c:pt>
                <c:pt idx="242">
                  <c:v>69.8</c:v>
                </c:pt>
                <c:pt idx="243">
                  <c:v>63.8</c:v>
                </c:pt>
                <c:pt idx="244">
                  <c:v>65.8</c:v>
                </c:pt>
                <c:pt idx="245">
                  <c:v>64.6</c:v>
                </c:pt>
                <c:pt idx="246">
                  <c:v>63.0</c:v>
                </c:pt>
                <c:pt idx="247">
                  <c:v>66.8</c:v>
                </c:pt>
                <c:pt idx="248">
                  <c:v>62.5</c:v>
                </c:pt>
                <c:pt idx="249">
                  <c:v>62.2</c:v>
                </c:pt>
                <c:pt idx="250">
                  <c:v>62.2</c:v>
                </c:pt>
                <c:pt idx="251">
                  <c:v>60.8</c:v>
                </c:pt>
                <c:pt idx="252">
                  <c:v>62.7</c:v>
                </c:pt>
                <c:pt idx="253">
                  <c:v>60.5</c:v>
                </c:pt>
                <c:pt idx="254">
                  <c:v>59.8</c:v>
                </c:pt>
                <c:pt idx="255">
                  <c:v>59.4</c:v>
                </c:pt>
                <c:pt idx="256">
                  <c:v>58.7</c:v>
                </c:pt>
                <c:pt idx="257">
                  <c:v>57.8</c:v>
                </c:pt>
                <c:pt idx="258">
                  <c:v>55.6</c:v>
                </c:pt>
                <c:pt idx="259">
                  <c:v>55.8</c:v>
                </c:pt>
                <c:pt idx="260">
                  <c:v>56.8</c:v>
                </c:pt>
                <c:pt idx="261">
                  <c:v>54.5</c:v>
                </c:pt>
                <c:pt idx="262">
                  <c:v>55.0</c:v>
                </c:pt>
                <c:pt idx="263">
                  <c:v>50.6</c:v>
                </c:pt>
                <c:pt idx="264">
                  <c:v>52.8</c:v>
                </c:pt>
                <c:pt idx="265">
                  <c:v>56.0</c:v>
                </c:pt>
                <c:pt idx="266">
                  <c:v>50.1</c:v>
                </c:pt>
                <c:pt idx="267">
                  <c:v>53.0</c:v>
                </c:pt>
                <c:pt idx="268">
                  <c:v>46.5</c:v>
                </c:pt>
                <c:pt idx="269">
                  <c:v>46.8</c:v>
                </c:pt>
                <c:pt idx="270">
                  <c:v>50.8</c:v>
                </c:pt>
                <c:pt idx="271">
                  <c:v>44.4</c:v>
                </c:pt>
                <c:pt idx="272">
                  <c:v>48.0</c:v>
                </c:pt>
                <c:pt idx="273">
                  <c:v>44.1</c:v>
                </c:pt>
                <c:pt idx="274">
                  <c:v>45.3</c:v>
                </c:pt>
                <c:pt idx="275">
                  <c:v>47.5</c:v>
                </c:pt>
                <c:pt idx="276">
                  <c:v>43.1</c:v>
                </c:pt>
                <c:pt idx="277">
                  <c:v>45.9</c:v>
                </c:pt>
                <c:pt idx="278">
                  <c:v>45.4</c:v>
                </c:pt>
                <c:pt idx="279">
                  <c:v>44.8</c:v>
                </c:pt>
                <c:pt idx="280">
                  <c:v>47.0</c:v>
                </c:pt>
                <c:pt idx="281">
                  <c:v>44.9</c:v>
                </c:pt>
                <c:pt idx="282">
                  <c:v>45.4</c:v>
                </c:pt>
                <c:pt idx="283">
                  <c:v>46.5</c:v>
                </c:pt>
                <c:pt idx="284">
                  <c:v>43.8</c:v>
                </c:pt>
                <c:pt idx="285">
                  <c:v>45.4</c:v>
                </c:pt>
                <c:pt idx="286">
                  <c:v>43.4</c:v>
                </c:pt>
                <c:pt idx="287">
                  <c:v>44.3</c:v>
                </c:pt>
                <c:pt idx="288">
                  <c:v>42.3</c:v>
                </c:pt>
                <c:pt idx="289">
                  <c:v>41.9</c:v>
                </c:pt>
                <c:pt idx="290">
                  <c:v>43.1</c:v>
                </c:pt>
                <c:pt idx="291">
                  <c:v>39.3</c:v>
                </c:pt>
                <c:pt idx="292">
                  <c:v>40.5</c:v>
                </c:pt>
                <c:pt idx="293">
                  <c:v>41.4</c:v>
                </c:pt>
                <c:pt idx="294">
                  <c:v>38.0</c:v>
                </c:pt>
                <c:pt idx="295">
                  <c:v>40.6</c:v>
                </c:pt>
                <c:pt idx="296">
                  <c:v>37.0</c:v>
                </c:pt>
                <c:pt idx="297">
                  <c:v>38.7</c:v>
                </c:pt>
                <c:pt idx="298">
                  <c:v>38.6</c:v>
                </c:pt>
                <c:pt idx="299">
                  <c:v>35.9</c:v>
                </c:pt>
                <c:pt idx="300">
                  <c:v>38.8</c:v>
                </c:pt>
                <c:pt idx="301">
                  <c:v>34.4</c:v>
                </c:pt>
                <c:pt idx="302">
                  <c:v>35.8</c:v>
                </c:pt>
                <c:pt idx="303">
                  <c:v>36.9</c:v>
                </c:pt>
                <c:pt idx="304">
                  <c:v>34.6</c:v>
                </c:pt>
                <c:pt idx="305">
                  <c:v>37.4</c:v>
                </c:pt>
                <c:pt idx="306">
                  <c:v>34.1</c:v>
                </c:pt>
                <c:pt idx="307">
                  <c:v>35.4</c:v>
                </c:pt>
                <c:pt idx="308">
                  <c:v>36.2</c:v>
                </c:pt>
                <c:pt idx="309">
                  <c:v>34.3</c:v>
                </c:pt>
                <c:pt idx="310">
                  <c:v>35.3</c:v>
                </c:pt>
                <c:pt idx="311">
                  <c:v>34.1</c:v>
                </c:pt>
                <c:pt idx="312">
                  <c:v>33.9</c:v>
                </c:pt>
                <c:pt idx="313">
                  <c:v>34.9</c:v>
                </c:pt>
                <c:pt idx="314">
                  <c:v>31.8</c:v>
                </c:pt>
                <c:pt idx="315">
                  <c:v>34.2</c:v>
                </c:pt>
                <c:pt idx="316">
                  <c:v>33.0</c:v>
                </c:pt>
                <c:pt idx="317">
                  <c:v>32.5</c:v>
                </c:pt>
                <c:pt idx="318">
                  <c:v>32.6</c:v>
                </c:pt>
                <c:pt idx="319">
                  <c:v>31.9</c:v>
                </c:pt>
                <c:pt idx="320">
                  <c:v>32.7</c:v>
                </c:pt>
                <c:pt idx="321">
                  <c:v>31.0</c:v>
                </c:pt>
                <c:pt idx="322">
                  <c:v>30.6</c:v>
                </c:pt>
                <c:pt idx="323">
                  <c:v>31.4</c:v>
                </c:pt>
                <c:pt idx="324">
                  <c:v>29.9</c:v>
                </c:pt>
                <c:pt idx="325">
                  <c:v>32.2</c:v>
                </c:pt>
                <c:pt idx="326">
                  <c:v>29.8</c:v>
                </c:pt>
                <c:pt idx="327">
                  <c:v>28.8</c:v>
                </c:pt>
                <c:pt idx="328">
                  <c:v>30.4</c:v>
                </c:pt>
                <c:pt idx="329">
                  <c:v>28.5</c:v>
                </c:pt>
                <c:pt idx="330">
                  <c:v>29.2</c:v>
                </c:pt>
                <c:pt idx="331">
                  <c:v>27.2</c:v>
                </c:pt>
                <c:pt idx="332">
                  <c:v>26.9</c:v>
                </c:pt>
                <c:pt idx="333">
                  <c:v>29.3</c:v>
                </c:pt>
                <c:pt idx="334">
                  <c:v>25.3</c:v>
                </c:pt>
                <c:pt idx="335">
                  <c:v>27.8</c:v>
                </c:pt>
                <c:pt idx="336">
                  <c:v>26.9</c:v>
                </c:pt>
                <c:pt idx="337">
                  <c:v>26.0</c:v>
                </c:pt>
                <c:pt idx="338">
                  <c:v>28.0</c:v>
                </c:pt>
                <c:pt idx="339">
                  <c:v>24.5</c:v>
                </c:pt>
                <c:pt idx="340">
                  <c:v>27.0</c:v>
                </c:pt>
                <c:pt idx="341">
                  <c:v>26.8</c:v>
                </c:pt>
                <c:pt idx="342">
                  <c:v>25.1</c:v>
                </c:pt>
                <c:pt idx="343">
                  <c:v>27.0</c:v>
                </c:pt>
                <c:pt idx="344">
                  <c:v>23.1</c:v>
                </c:pt>
                <c:pt idx="345">
                  <c:v>25.2</c:v>
                </c:pt>
                <c:pt idx="346">
                  <c:v>24.8</c:v>
                </c:pt>
                <c:pt idx="347">
                  <c:v>23.4</c:v>
                </c:pt>
                <c:pt idx="348">
                  <c:v>25.4</c:v>
                </c:pt>
                <c:pt idx="349">
                  <c:v>23.4</c:v>
                </c:pt>
                <c:pt idx="350">
                  <c:v>24.1</c:v>
                </c:pt>
                <c:pt idx="351">
                  <c:v>24.5</c:v>
                </c:pt>
                <c:pt idx="352">
                  <c:v>22.3</c:v>
                </c:pt>
                <c:pt idx="353">
                  <c:v>23.6</c:v>
                </c:pt>
                <c:pt idx="354">
                  <c:v>22.8</c:v>
                </c:pt>
                <c:pt idx="355">
                  <c:v>23.6</c:v>
                </c:pt>
                <c:pt idx="356">
                  <c:v>24.0</c:v>
                </c:pt>
                <c:pt idx="357">
                  <c:v>22.6</c:v>
                </c:pt>
                <c:pt idx="358">
                  <c:v>23.7</c:v>
                </c:pt>
                <c:pt idx="359">
                  <c:v>22.1</c:v>
                </c:pt>
                <c:pt idx="360">
                  <c:v>22.9</c:v>
                </c:pt>
                <c:pt idx="361">
                  <c:v>22.4</c:v>
                </c:pt>
                <c:pt idx="362">
                  <c:v>20.9</c:v>
                </c:pt>
                <c:pt idx="363">
                  <c:v>22.6</c:v>
                </c:pt>
                <c:pt idx="364">
                  <c:v>22.1</c:v>
                </c:pt>
                <c:pt idx="365">
                  <c:v>20.7</c:v>
                </c:pt>
                <c:pt idx="366">
                  <c:v>22.5</c:v>
                </c:pt>
                <c:pt idx="367">
                  <c:v>20.6</c:v>
                </c:pt>
                <c:pt idx="368">
                  <c:v>21.4</c:v>
                </c:pt>
                <c:pt idx="369">
                  <c:v>20.6</c:v>
                </c:pt>
                <c:pt idx="370">
                  <c:v>19.8</c:v>
                </c:pt>
                <c:pt idx="371">
                  <c:v>21.4</c:v>
                </c:pt>
                <c:pt idx="372">
                  <c:v>20.1</c:v>
                </c:pt>
                <c:pt idx="373">
                  <c:v>20.5</c:v>
                </c:pt>
                <c:pt idx="374">
                  <c:v>20.6</c:v>
                </c:pt>
                <c:pt idx="375">
                  <c:v>19.4</c:v>
                </c:pt>
                <c:pt idx="376">
                  <c:v>21.2</c:v>
                </c:pt>
                <c:pt idx="377">
                  <c:v>19.4</c:v>
                </c:pt>
                <c:pt idx="378">
                  <c:v>19.4</c:v>
                </c:pt>
                <c:pt idx="379">
                  <c:v>19.8</c:v>
                </c:pt>
                <c:pt idx="380">
                  <c:v>19.4</c:v>
                </c:pt>
                <c:pt idx="381">
                  <c:v>20.0</c:v>
                </c:pt>
                <c:pt idx="382">
                  <c:v>18.9</c:v>
                </c:pt>
                <c:pt idx="383">
                  <c:v>19.6</c:v>
                </c:pt>
                <c:pt idx="384">
                  <c:v>19.4</c:v>
                </c:pt>
                <c:pt idx="385">
                  <c:v>18.2</c:v>
                </c:pt>
                <c:pt idx="386">
                  <c:v>18.4</c:v>
                </c:pt>
                <c:pt idx="387">
                  <c:v>18.5</c:v>
                </c:pt>
                <c:pt idx="388">
                  <c:v>18.4</c:v>
                </c:pt>
                <c:pt idx="389">
                  <c:v>18.1</c:v>
                </c:pt>
                <c:pt idx="390">
                  <c:v>18.4</c:v>
                </c:pt>
                <c:pt idx="391">
                  <c:v>17.6</c:v>
                </c:pt>
                <c:pt idx="392">
                  <c:v>17.5</c:v>
                </c:pt>
                <c:pt idx="393">
                  <c:v>17.5</c:v>
                </c:pt>
                <c:pt idx="394">
                  <c:v>18.6</c:v>
                </c:pt>
                <c:pt idx="395">
                  <c:v>17.7</c:v>
                </c:pt>
                <c:pt idx="396">
                  <c:v>17.8</c:v>
                </c:pt>
                <c:pt idx="397">
                  <c:v>17.4</c:v>
                </c:pt>
                <c:pt idx="398">
                  <c:v>16.9</c:v>
                </c:pt>
                <c:pt idx="399">
                  <c:v>17.6</c:v>
                </c:pt>
                <c:pt idx="400">
                  <c:v>16.3</c:v>
                </c:pt>
                <c:pt idx="401">
                  <c:v>16.9</c:v>
                </c:pt>
                <c:pt idx="402">
                  <c:v>16.9</c:v>
                </c:pt>
                <c:pt idx="403">
                  <c:v>16.9</c:v>
                </c:pt>
                <c:pt idx="404">
                  <c:v>17.2</c:v>
                </c:pt>
                <c:pt idx="405">
                  <c:v>16.2</c:v>
                </c:pt>
                <c:pt idx="406">
                  <c:v>16.2</c:v>
                </c:pt>
                <c:pt idx="407">
                  <c:v>16.0</c:v>
                </c:pt>
                <c:pt idx="408">
                  <c:v>15.6</c:v>
                </c:pt>
                <c:pt idx="409">
                  <c:v>15.7</c:v>
                </c:pt>
                <c:pt idx="410">
                  <c:v>15.4</c:v>
                </c:pt>
                <c:pt idx="411">
                  <c:v>15.5</c:v>
                </c:pt>
                <c:pt idx="412">
                  <c:v>15.3</c:v>
                </c:pt>
                <c:pt idx="413">
                  <c:v>14.5</c:v>
                </c:pt>
                <c:pt idx="414">
                  <c:v>15.8</c:v>
                </c:pt>
                <c:pt idx="415">
                  <c:v>14.9</c:v>
                </c:pt>
                <c:pt idx="416">
                  <c:v>14.8</c:v>
                </c:pt>
                <c:pt idx="417">
                  <c:v>15.6</c:v>
                </c:pt>
                <c:pt idx="418">
                  <c:v>15.1</c:v>
                </c:pt>
                <c:pt idx="419">
                  <c:v>15.7</c:v>
                </c:pt>
                <c:pt idx="420">
                  <c:v>14.8</c:v>
                </c:pt>
                <c:pt idx="421">
                  <c:v>14.0</c:v>
                </c:pt>
                <c:pt idx="422">
                  <c:v>15.0</c:v>
                </c:pt>
                <c:pt idx="423">
                  <c:v>15.1</c:v>
                </c:pt>
                <c:pt idx="424">
                  <c:v>15.3</c:v>
                </c:pt>
                <c:pt idx="425">
                  <c:v>14.6</c:v>
                </c:pt>
                <c:pt idx="426">
                  <c:v>14.0</c:v>
                </c:pt>
                <c:pt idx="427">
                  <c:v>14.1</c:v>
                </c:pt>
                <c:pt idx="428">
                  <c:v>14.3</c:v>
                </c:pt>
                <c:pt idx="429">
                  <c:v>14.3</c:v>
                </c:pt>
                <c:pt idx="430">
                  <c:v>14.4</c:v>
                </c:pt>
                <c:pt idx="431">
                  <c:v>14.4</c:v>
                </c:pt>
                <c:pt idx="432">
                  <c:v>14.6</c:v>
                </c:pt>
                <c:pt idx="433">
                  <c:v>14.2</c:v>
                </c:pt>
                <c:pt idx="434">
                  <c:v>13.6</c:v>
                </c:pt>
                <c:pt idx="435">
                  <c:v>13.3</c:v>
                </c:pt>
                <c:pt idx="436">
                  <c:v>13.7</c:v>
                </c:pt>
                <c:pt idx="437">
                  <c:v>13.3</c:v>
                </c:pt>
                <c:pt idx="438">
                  <c:v>13.6</c:v>
                </c:pt>
                <c:pt idx="439">
                  <c:v>13.9</c:v>
                </c:pt>
                <c:pt idx="440">
                  <c:v>14.1</c:v>
                </c:pt>
                <c:pt idx="441">
                  <c:v>13.5</c:v>
                </c:pt>
                <c:pt idx="442">
                  <c:v>13.2</c:v>
                </c:pt>
                <c:pt idx="443">
                  <c:v>12.5</c:v>
                </c:pt>
                <c:pt idx="444">
                  <c:v>12.6</c:v>
                </c:pt>
                <c:pt idx="445">
                  <c:v>13.3</c:v>
                </c:pt>
                <c:pt idx="446">
                  <c:v>12.2</c:v>
                </c:pt>
                <c:pt idx="447">
                  <c:v>11.7</c:v>
                </c:pt>
                <c:pt idx="448">
                  <c:v>12.8</c:v>
                </c:pt>
                <c:pt idx="449">
                  <c:v>12.7</c:v>
                </c:pt>
                <c:pt idx="450">
                  <c:v>12.1</c:v>
                </c:pt>
                <c:pt idx="451">
                  <c:v>11.9</c:v>
                </c:pt>
                <c:pt idx="452">
                  <c:v>11.9</c:v>
                </c:pt>
                <c:pt idx="453">
                  <c:v>11.6</c:v>
                </c:pt>
                <c:pt idx="454">
                  <c:v>12.4</c:v>
                </c:pt>
                <c:pt idx="455">
                  <c:v>12.5</c:v>
                </c:pt>
                <c:pt idx="456">
                  <c:v>11.9</c:v>
                </c:pt>
                <c:pt idx="457">
                  <c:v>11.8</c:v>
                </c:pt>
                <c:pt idx="458">
                  <c:v>12.1</c:v>
                </c:pt>
                <c:pt idx="459">
                  <c:v>11.7</c:v>
                </c:pt>
                <c:pt idx="460">
                  <c:v>12.0</c:v>
                </c:pt>
                <c:pt idx="461">
                  <c:v>11.3</c:v>
                </c:pt>
                <c:pt idx="462">
                  <c:v>11.7</c:v>
                </c:pt>
                <c:pt idx="463">
                  <c:v>11.3</c:v>
                </c:pt>
                <c:pt idx="464">
                  <c:v>11.8</c:v>
                </c:pt>
                <c:pt idx="465">
                  <c:v>11.4</c:v>
                </c:pt>
                <c:pt idx="466">
                  <c:v>11.5</c:v>
                </c:pt>
                <c:pt idx="467">
                  <c:v>11.7</c:v>
                </c:pt>
                <c:pt idx="468">
                  <c:v>11.7</c:v>
                </c:pt>
                <c:pt idx="469">
                  <c:v>11.2</c:v>
                </c:pt>
                <c:pt idx="470">
                  <c:v>10.8</c:v>
                </c:pt>
                <c:pt idx="471">
                  <c:v>11.0</c:v>
                </c:pt>
                <c:pt idx="472">
                  <c:v>11.4</c:v>
                </c:pt>
                <c:pt idx="473">
                  <c:v>10.3</c:v>
                </c:pt>
                <c:pt idx="474">
                  <c:v>10.7</c:v>
                </c:pt>
                <c:pt idx="475">
                  <c:v>10.8</c:v>
                </c:pt>
                <c:pt idx="476">
                  <c:v>10.9</c:v>
                </c:pt>
                <c:pt idx="477">
                  <c:v>10.8</c:v>
                </c:pt>
                <c:pt idx="478">
                  <c:v>10.9</c:v>
                </c:pt>
                <c:pt idx="479">
                  <c:v>10.3</c:v>
                </c:pt>
                <c:pt idx="480">
                  <c:v>9.93</c:v>
                </c:pt>
                <c:pt idx="481">
                  <c:v>10.5</c:v>
                </c:pt>
                <c:pt idx="482">
                  <c:v>10.1</c:v>
                </c:pt>
                <c:pt idx="483">
                  <c:v>10.1</c:v>
                </c:pt>
                <c:pt idx="484">
                  <c:v>10.5</c:v>
                </c:pt>
                <c:pt idx="485">
                  <c:v>10.1</c:v>
                </c:pt>
                <c:pt idx="486">
                  <c:v>10.3</c:v>
                </c:pt>
                <c:pt idx="487">
                  <c:v>10.1</c:v>
                </c:pt>
                <c:pt idx="488">
                  <c:v>10.2</c:v>
                </c:pt>
                <c:pt idx="489">
                  <c:v>9.51</c:v>
                </c:pt>
                <c:pt idx="490">
                  <c:v>9.84</c:v>
                </c:pt>
                <c:pt idx="491">
                  <c:v>10.1</c:v>
                </c:pt>
                <c:pt idx="492">
                  <c:v>8.790000000000001</c:v>
                </c:pt>
                <c:pt idx="493">
                  <c:v>8.38</c:v>
                </c:pt>
                <c:pt idx="494">
                  <c:v>7.74</c:v>
                </c:pt>
                <c:pt idx="495">
                  <c:v>6.78</c:v>
                </c:pt>
                <c:pt idx="496">
                  <c:v>7.0</c:v>
                </c:pt>
                <c:pt idx="497">
                  <c:v>7.689999999999999</c:v>
                </c:pt>
                <c:pt idx="498">
                  <c:v>6.89</c:v>
                </c:pt>
                <c:pt idx="499">
                  <c:v>6.3</c:v>
                </c:pt>
                <c:pt idx="500">
                  <c:v>6.58</c:v>
                </c:pt>
                <c:pt idx="501">
                  <c:v>6.109999999999999</c:v>
                </c:pt>
                <c:pt idx="502">
                  <c:v>5.689999999999999</c:v>
                </c:pt>
                <c:pt idx="503">
                  <c:v>4.98</c:v>
                </c:pt>
                <c:pt idx="504">
                  <c:v>5.3</c:v>
                </c:pt>
                <c:pt idx="505">
                  <c:v>5.109999999999999</c:v>
                </c:pt>
                <c:pt idx="506">
                  <c:v>5.14</c:v>
                </c:pt>
                <c:pt idx="507">
                  <c:v>5.6</c:v>
                </c:pt>
                <c:pt idx="508">
                  <c:v>4.51</c:v>
                </c:pt>
                <c:pt idx="509">
                  <c:v>4.18</c:v>
                </c:pt>
                <c:pt idx="510">
                  <c:v>3.93</c:v>
                </c:pt>
                <c:pt idx="511">
                  <c:v>3.29</c:v>
                </c:pt>
                <c:pt idx="512">
                  <c:v>3.04</c:v>
                </c:pt>
                <c:pt idx="513">
                  <c:v>3.48</c:v>
                </c:pt>
                <c:pt idx="514">
                  <c:v>3.42</c:v>
                </c:pt>
                <c:pt idx="515">
                  <c:v>3.46</c:v>
                </c:pt>
                <c:pt idx="516">
                  <c:v>3.38</c:v>
                </c:pt>
                <c:pt idx="517">
                  <c:v>3.44</c:v>
                </c:pt>
                <c:pt idx="518">
                  <c:v>3.64</c:v>
                </c:pt>
                <c:pt idx="519">
                  <c:v>3.25</c:v>
                </c:pt>
                <c:pt idx="520">
                  <c:v>3.37</c:v>
                </c:pt>
                <c:pt idx="521">
                  <c:v>3.3</c:v>
                </c:pt>
                <c:pt idx="522">
                  <c:v>2.99</c:v>
                </c:pt>
                <c:pt idx="523">
                  <c:v>3.12</c:v>
                </c:pt>
                <c:pt idx="524">
                  <c:v>2.96</c:v>
                </c:pt>
                <c:pt idx="525">
                  <c:v>3.21</c:v>
                </c:pt>
                <c:pt idx="526">
                  <c:v>2.82</c:v>
                </c:pt>
                <c:pt idx="527">
                  <c:v>3.0</c:v>
                </c:pt>
                <c:pt idx="528">
                  <c:v>2.87</c:v>
                </c:pt>
                <c:pt idx="529">
                  <c:v>2.849999999999999</c:v>
                </c:pt>
                <c:pt idx="530">
                  <c:v>2.98</c:v>
                </c:pt>
                <c:pt idx="531">
                  <c:v>2.6</c:v>
                </c:pt>
                <c:pt idx="532">
                  <c:v>2.57</c:v>
                </c:pt>
                <c:pt idx="533">
                  <c:v>2.78</c:v>
                </c:pt>
                <c:pt idx="534">
                  <c:v>2.77</c:v>
                </c:pt>
                <c:pt idx="535">
                  <c:v>3.03</c:v>
                </c:pt>
                <c:pt idx="536">
                  <c:v>2.71</c:v>
                </c:pt>
                <c:pt idx="537">
                  <c:v>2.809999999999999</c:v>
                </c:pt>
                <c:pt idx="538">
                  <c:v>2.75</c:v>
                </c:pt>
                <c:pt idx="539">
                  <c:v>2.56</c:v>
                </c:pt>
                <c:pt idx="540">
                  <c:v>2.42</c:v>
                </c:pt>
                <c:pt idx="541">
                  <c:v>2.64</c:v>
                </c:pt>
                <c:pt idx="542">
                  <c:v>2.7</c:v>
                </c:pt>
                <c:pt idx="543">
                  <c:v>2.28</c:v>
                </c:pt>
                <c:pt idx="544">
                  <c:v>2.39</c:v>
                </c:pt>
                <c:pt idx="545">
                  <c:v>2.55</c:v>
                </c:pt>
                <c:pt idx="546">
                  <c:v>2.25</c:v>
                </c:pt>
                <c:pt idx="547">
                  <c:v>2.69</c:v>
                </c:pt>
                <c:pt idx="548">
                  <c:v>2.62</c:v>
                </c:pt>
                <c:pt idx="549">
                  <c:v>2.53</c:v>
                </c:pt>
                <c:pt idx="550">
                  <c:v>2.59</c:v>
                </c:pt>
                <c:pt idx="551">
                  <c:v>2.5</c:v>
                </c:pt>
                <c:pt idx="552">
                  <c:v>2.41</c:v>
                </c:pt>
                <c:pt idx="553">
                  <c:v>2.829999999999999</c:v>
                </c:pt>
                <c:pt idx="554">
                  <c:v>2.71</c:v>
                </c:pt>
                <c:pt idx="555">
                  <c:v>2.34</c:v>
                </c:pt>
                <c:pt idx="556">
                  <c:v>2.58</c:v>
                </c:pt>
                <c:pt idx="557">
                  <c:v>2.52</c:v>
                </c:pt>
                <c:pt idx="558">
                  <c:v>2.48</c:v>
                </c:pt>
                <c:pt idx="559">
                  <c:v>2.46</c:v>
                </c:pt>
                <c:pt idx="560">
                  <c:v>2.53</c:v>
                </c:pt>
                <c:pt idx="561">
                  <c:v>2.329999999999999</c:v>
                </c:pt>
                <c:pt idx="562">
                  <c:v>2.11</c:v>
                </c:pt>
                <c:pt idx="563">
                  <c:v>1.940000000000003</c:v>
                </c:pt>
                <c:pt idx="564">
                  <c:v>1.920000000000002</c:v>
                </c:pt>
                <c:pt idx="565">
                  <c:v>2.23</c:v>
                </c:pt>
                <c:pt idx="566">
                  <c:v>2.29</c:v>
                </c:pt>
                <c:pt idx="567">
                  <c:v>2.4</c:v>
                </c:pt>
                <c:pt idx="568">
                  <c:v>2.21</c:v>
                </c:pt>
                <c:pt idx="569">
                  <c:v>1.86</c:v>
                </c:pt>
                <c:pt idx="570">
                  <c:v>2.29</c:v>
                </c:pt>
                <c:pt idx="571">
                  <c:v>1.91</c:v>
                </c:pt>
                <c:pt idx="572">
                  <c:v>2.5</c:v>
                </c:pt>
                <c:pt idx="573">
                  <c:v>2.26</c:v>
                </c:pt>
                <c:pt idx="574">
                  <c:v>2.17</c:v>
                </c:pt>
                <c:pt idx="575">
                  <c:v>2.39</c:v>
                </c:pt>
                <c:pt idx="576">
                  <c:v>1.8</c:v>
                </c:pt>
                <c:pt idx="577">
                  <c:v>1.88</c:v>
                </c:pt>
                <c:pt idx="578">
                  <c:v>2.2</c:v>
                </c:pt>
                <c:pt idx="579">
                  <c:v>2.79</c:v>
                </c:pt>
                <c:pt idx="580">
                  <c:v>2.09</c:v>
                </c:pt>
                <c:pt idx="581">
                  <c:v>2.44</c:v>
                </c:pt>
                <c:pt idx="582">
                  <c:v>2.34</c:v>
                </c:pt>
                <c:pt idx="583">
                  <c:v>2.08</c:v>
                </c:pt>
                <c:pt idx="584">
                  <c:v>1.89</c:v>
                </c:pt>
                <c:pt idx="585">
                  <c:v>2.42</c:v>
                </c:pt>
                <c:pt idx="586">
                  <c:v>2.2</c:v>
                </c:pt>
                <c:pt idx="587">
                  <c:v>2.47</c:v>
                </c:pt>
                <c:pt idx="588">
                  <c:v>2.11</c:v>
                </c:pt>
                <c:pt idx="589">
                  <c:v>2.52</c:v>
                </c:pt>
                <c:pt idx="590">
                  <c:v>1.960000000000003</c:v>
                </c:pt>
                <c:pt idx="591">
                  <c:v>2.27</c:v>
                </c:pt>
                <c:pt idx="592">
                  <c:v>1.970000000000003</c:v>
                </c:pt>
                <c:pt idx="593">
                  <c:v>2.04</c:v>
                </c:pt>
                <c:pt idx="594">
                  <c:v>2.12</c:v>
                </c:pt>
                <c:pt idx="595">
                  <c:v>2.329999999999999</c:v>
                </c:pt>
                <c:pt idx="596">
                  <c:v>1.88</c:v>
                </c:pt>
                <c:pt idx="597">
                  <c:v>1.990000000000004</c:v>
                </c:pt>
                <c:pt idx="598">
                  <c:v>1.74</c:v>
                </c:pt>
                <c:pt idx="599">
                  <c:v>1.950000000000003</c:v>
                </c:pt>
                <c:pt idx="600">
                  <c:v>2.26</c:v>
                </c:pt>
                <c:pt idx="601">
                  <c:v>1.87</c:v>
                </c:pt>
                <c:pt idx="602">
                  <c:v>2.09</c:v>
                </c:pt>
                <c:pt idx="603">
                  <c:v>2.36</c:v>
                </c:pt>
                <c:pt idx="604">
                  <c:v>2.17</c:v>
                </c:pt>
                <c:pt idx="605">
                  <c:v>1.88</c:v>
                </c:pt>
                <c:pt idx="606">
                  <c:v>1.73</c:v>
                </c:pt>
                <c:pt idx="607">
                  <c:v>1.73</c:v>
                </c:pt>
                <c:pt idx="608">
                  <c:v>1.940000000000003</c:v>
                </c:pt>
                <c:pt idx="609">
                  <c:v>2.12</c:v>
                </c:pt>
                <c:pt idx="610">
                  <c:v>1.74</c:v>
                </c:pt>
                <c:pt idx="611">
                  <c:v>2.03</c:v>
                </c:pt>
                <c:pt idx="612">
                  <c:v>1.680000000000004</c:v>
                </c:pt>
                <c:pt idx="613">
                  <c:v>1.83</c:v>
                </c:pt>
                <c:pt idx="614">
                  <c:v>1.940000000000003</c:v>
                </c:pt>
                <c:pt idx="615">
                  <c:v>1.6</c:v>
                </c:pt>
                <c:pt idx="616">
                  <c:v>1.78</c:v>
                </c:pt>
                <c:pt idx="617">
                  <c:v>1.81</c:v>
                </c:pt>
                <c:pt idx="618">
                  <c:v>2.04</c:v>
                </c:pt>
                <c:pt idx="619">
                  <c:v>1.62</c:v>
                </c:pt>
                <c:pt idx="620">
                  <c:v>1.59</c:v>
                </c:pt>
                <c:pt idx="621">
                  <c:v>2.09</c:v>
                </c:pt>
                <c:pt idx="622">
                  <c:v>1.87</c:v>
                </c:pt>
                <c:pt idx="623">
                  <c:v>1.55</c:v>
                </c:pt>
                <c:pt idx="624">
                  <c:v>1.670000000000002</c:v>
                </c:pt>
                <c:pt idx="625">
                  <c:v>1.4</c:v>
                </c:pt>
                <c:pt idx="626">
                  <c:v>1.6</c:v>
                </c:pt>
                <c:pt idx="627">
                  <c:v>1.72</c:v>
                </c:pt>
                <c:pt idx="628">
                  <c:v>1.76</c:v>
                </c:pt>
                <c:pt idx="629">
                  <c:v>1.66</c:v>
                </c:pt>
                <c:pt idx="630">
                  <c:v>1.680000000000004</c:v>
                </c:pt>
                <c:pt idx="631">
                  <c:v>1.85</c:v>
                </c:pt>
                <c:pt idx="632">
                  <c:v>1.980000000000004</c:v>
                </c:pt>
                <c:pt idx="633">
                  <c:v>1.64</c:v>
                </c:pt>
                <c:pt idx="634">
                  <c:v>1.66</c:v>
                </c:pt>
                <c:pt idx="635">
                  <c:v>1.54</c:v>
                </c:pt>
                <c:pt idx="636">
                  <c:v>1.66</c:v>
                </c:pt>
                <c:pt idx="637">
                  <c:v>1.65</c:v>
                </c:pt>
                <c:pt idx="638">
                  <c:v>1.56</c:v>
                </c:pt>
                <c:pt idx="639">
                  <c:v>1.4</c:v>
                </c:pt>
                <c:pt idx="640">
                  <c:v>1.48</c:v>
                </c:pt>
                <c:pt idx="641">
                  <c:v>1.54</c:v>
                </c:pt>
                <c:pt idx="642">
                  <c:v>1.62</c:v>
                </c:pt>
                <c:pt idx="643">
                  <c:v>1.4</c:v>
                </c:pt>
                <c:pt idx="644">
                  <c:v>1.51</c:v>
                </c:pt>
                <c:pt idx="645">
                  <c:v>1.41</c:v>
                </c:pt>
                <c:pt idx="646">
                  <c:v>1.61</c:v>
                </c:pt>
                <c:pt idx="647">
                  <c:v>1.56</c:v>
                </c:pt>
                <c:pt idx="648">
                  <c:v>1.37</c:v>
                </c:pt>
                <c:pt idx="649">
                  <c:v>1.3</c:v>
                </c:pt>
                <c:pt idx="650">
                  <c:v>1.47</c:v>
                </c:pt>
                <c:pt idx="651">
                  <c:v>1.46</c:v>
                </c:pt>
                <c:pt idx="652">
                  <c:v>1.49</c:v>
                </c:pt>
                <c:pt idx="653">
                  <c:v>1.41</c:v>
                </c:pt>
                <c:pt idx="654">
                  <c:v>1.37</c:v>
                </c:pt>
                <c:pt idx="655">
                  <c:v>1.31</c:v>
                </c:pt>
                <c:pt idx="656">
                  <c:v>1.23</c:v>
                </c:pt>
                <c:pt idx="657">
                  <c:v>1.47</c:v>
                </c:pt>
                <c:pt idx="658">
                  <c:v>1.170000000000002</c:v>
                </c:pt>
                <c:pt idx="659">
                  <c:v>1.39</c:v>
                </c:pt>
                <c:pt idx="660">
                  <c:v>1.2</c:v>
                </c:pt>
                <c:pt idx="661">
                  <c:v>1.23</c:v>
                </c:pt>
                <c:pt idx="662">
                  <c:v>1.139999999999995</c:v>
                </c:pt>
                <c:pt idx="663">
                  <c:v>1.37</c:v>
                </c:pt>
                <c:pt idx="664">
                  <c:v>1.33</c:v>
                </c:pt>
                <c:pt idx="665">
                  <c:v>1.37</c:v>
                </c:pt>
                <c:pt idx="666">
                  <c:v>1.31</c:v>
                </c:pt>
                <c:pt idx="667">
                  <c:v>1.11</c:v>
                </c:pt>
                <c:pt idx="668">
                  <c:v>1.06</c:v>
                </c:pt>
                <c:pt idx="669">
                  <c:v>1.09</c:v>
                </c:pt>
                <c:pt idx="670">
                  <c:v>1.25</c:v>
                </c:pt>
                <c:pt idx="671">
                  <c:v>1.26</c:v>
                </c:pt>
                <c:pt idx="672">
                  <c:v>1.41</c:v>
                </c:pt>
                <c:pt idx="673">
                  <c:v>1.190000000000005</c:v>
                </c:pt>
                <c:pt idx="674">
                  <c:v>1.22</c:v>
                </c:pt>
                <c:pt idx="675">
                  <c:v>1.1</c:v>
                </c:pt>
                <c:pt idx="676">
                  <c:v>0.942</c:v>
                </c:pt>
                <c:pt idx="677">
                  <c:v>1.31</c:v>
                </c:pt>
                <c:pt idx="678">
                  <c:v>0.923</c:v>
                </c:pt>
                <c:pt idx="679">
                  <c:v>1.180000000000005</c:v>
                </c:pt>
                <c:pt idx="680">
                  <c:v>1.07</c:v>
                </c:pt>
                <c:pt idx="681">
                  <c:v>0.92</c:v>
                </c:pt>
                <c:pt idx="682">
                  <c:v>0.982</c:v>
                </c:pt>
                <c:pt idx="683">
                  <c:v>1.09</c:v>
                </c:pt>
                <c:pt idx="684">
                  <c:v>1.24</c:v>
                </c:pt>
                <c:pt idx="685">
                  <c:v>0.955000000000001</c:v>
                </c:pt>
                <c:pt idx="686">
                  <c:v>1.03</c:v>
                </c:pt>
                <c:pt idx="687">
                  <c:v>0.973000000000001</c:v>
                </c:pt>
                <c:pt idx="688">
                  <c:v>1.06</c:v>
                </c:pt>
                <c:pt idx="689">
                  <c:v>0.993</c:v>
                </c:pt>
                <c:pt idx="690">
                  <c:v>1.03</c:v>
                </c:pt>
                <c:pt idx="691">
                  <c:v>1.01</c:v>
                </c:pt>
                <c:pt idx="692">
                  <c:v>1.12</c:v>
                </c:pt>
                <c:pt idx="693">
                  <c:v>1.04</c:v>
                </c:pt>
                <c:pt idx="694">
                  <c:v>1.07</c:v>
                </c:pt>
                <c:pt idx="695">
                  <c:v>1.139999999999995</c:v>
                </c:pt>
                <c:pt idx="696">
                  <c:v>0.995</c:v>
                </c:pt>
                <c:pt idx="697">
                  <c:v>1.4</c:v>
                </c:pt>
                <c:pt idx="698">
                  <c:v>1.129999999999995</c:v>
                </c:pt>
                <c:pt idx="699">
                  <c:v>0.91</c:v>
                </c:pt>
                <c:pt idx="700">
                  <c:v>1.07</c:v>
                </c:pt>
                <c:pt idx="701">
                  <c:v>1.29</c:v>
                </c:pt>
                <c:pt idx="702">
                  <c:v>1.32</c:v>
                </c:pt>
                <c:pt idx="703">
                  <c:v>1.07</c:v>
                </c:pt>
                <c:pt idx="704">
                  <c:v>1.09</c:v>
                </c:pt>
                <c:pt idx="705">
                  <c:v>1.04</c:v>
                </c:pt>
                <c:pt idx="706">
                  <c:v>0.998</c:v>
                </c:pt>
                <c:pt idx="707">
                  <c:v>1.07</c:v>
                </c:pt>
                <c:pt idx="708">
                  <c:v>1.129999999999995</c:v>
                </c:pt>
                <c:pt idx="709">
                  <c:v>1.24</c:v>
                </c:pt>
                <c:pt idx="710">
                  <c:v>1.149999999999995</c:v>
                </c:pt>
                <c:pt idx="711">
                  <c:v>0.887</c:v>
                </c:pt>
                <c:pt idx="712">
                  <c:v>1.139999999999995</c:v>
                </c:pt>
                <c:pt idx="713">
                  <c:v>1.1</c:v>
                </c:pt>
                <c:pt idx="714">
                  <c:v>0.957000000000001</c:v>
                </c:pt>
                <c:pt idx="715">
                  <c:v>0.92</c:v>
                </c:pt>
                <c:pt idx="716">
                  <c:v>1.22</c:v>
                </c:pt>
                <c:pt idx="717">
                  <c:v>1.2</c:v>
                </c:pt>
                <c:pt idx="718">
                  <c:v>1.09</c:v>
                </c:pt>
                <c:pt idx="719">
                  <c:v>1.03</c:v>
                </c:pt>
                <c:pt idx="720">
                  <c:v>1.21</c:v>
                </c:pt>
                <c:pt idx="721">
                  <c:v>1.03</c:v>
                </c:pt>
                <c:pt idx="722">
                  <c:v>1.159999999999995</c:v>
                </c:pt>
                <c:pt idx="723">
                  <c:v>0.966000000000001</c:v>
                </c:pt>
                <c:pt idx="724">
                  <c:v>1.1</c:v>
                </c:pt>
                <c:pt idx="725">
                  <c:v>1.170000000000002</c:v>
                </c:pt>
                <c:pt idx="726">
                  <c:v>1.08</c:v>
                </c:pt>
                <c:pt idx="727">
                  <c:v>1.02</c:v>
                </c:pt>
                <c:pt idx="728">
                  <c:v>1.159999999999995</c:v>
                </c:pt>
                <c:pt idx="729">
                  <c:v>1.170000000000002</c:v>
                </c:pt>
                <c:pt idx="730">
                  <c:v>1.09</c:v>
                </c:pt>
                <c:pt idx="731">
                  <c:v>1.38</c:v>
                </c:pt>
                <c:pt idx="732">
                  <c:v>1.04</c:v>
                </c:pt>
                <c:pt idx="733">
                  <c:v>1.159999999999995</c:v>
                </c:pt>
                <c:pt idx="734">
                  <c:v>1.28</c:v>
                </c:pt>
                <c:pt idx="735">
                  <c:v>1.27</c:v>
                </c:pt>
                <c:pt idx="736">
                  <c:v>1.37</c:v>
                </c:pt>
                <c:pt idx="737">
                  <c:v>1.21</c:v>
                </c:pt>
                <c:pt idx="738">
                  <c:v>1.01</c:v>
                </c:pt>
                <c:pt idx="739">
                  <c:v>1.12</c:v>
                </c:pt>
                <c:pt idx="740">
                  <c:v>1.06</c:v>
                </c:pt>
                <c:pt idx="741">
                  <c:v>1.28</c:v>
                </c:pt>
                <c:pt idx="742">
                  <c:v>1.11</c:v>
                </c:pt>
                <c:pt idx="743">
                  <c:v>1.139999999999995</c:v>
                </c:pt>
                <c:pt idx="744">
                  <c:v>1.56</c:v>
                </c:pt>
                <c:pt idx="745">
                  <c:v>1.28</c:v>
                </c:pt>
                <c:pt idx="746">
                  <c:v>1.36</c:v>
                </c:pt>
                <c:pt idx="747">
                  <c:v>1.06</c:v>
                </c:pt>
                <c:pt idx="748">
                  <c:v>0.869000000000002</c:v>
                </c:pt>
                <c:pt idx="749">
                  <c:v>1.180000000000005</c:v>
                </c:pt>
                <c:pt idx="750">
                  <c:v>1.22</c:v>
                </c:pt>
                <c:pt idx="751">
                  <c:v>0.91</c:v>
                </c:pt>
                <c:pt idx="752">
                  <c:v>1.08</c:v>
                </c:pt>
                <c:pt idx="753">
                  <c:v>1.21</c:v>
                </c:pt>
                <c:pt idx="754">
                  <c:v>1.09</c:v>
                </c:pt>
                <c:pt idx="755">
                  <c:v>1.08</c:v>
                </c:pt>
                <c:pt idx="756">
                  <c:v>1.03</c:v>
                </c:pt>
                <c:pt idx="757">
                  <c:v>1.129999999999995</c:v>
                </c:pt>
                <c:pt idx="758">
                  <c:v>1.159999999999995</c:v>
                </c:pt>
                <c:pt idx="759">
                  <c:v>1.25</c:v>
                </c:pt>
                <c:pt idx="760">
                  <c:v>1.2</c:v>
                </c:pt>
                <c:pt idx="761">
                  <c:v>0.908</c:v>
                </c:pt>
                <c:pt idx="762">
                  <c:v>1.04</c:v>
                </c:pt>
                <c:pt idx="763">
                  <c:v>1.01</c:v>
                </c:pt>
                <c:pt idx="764">
                  <c:v>1.170000000000002</c:v>
                </c:pt>
                <c:pt idx="765">
                  <c:v>1.170000000000002</c:v>
                </c:pt>
                <c:pt idx="766">
                  <c:v>1.07</c:v>
                </c:pt>
                <c:pt idx="767">
                  <c:v>1.02</c:v>
                </c:pt>
                <c:pt idx="768">
                  <c:v>1.22</c:v>
                </c:pt>
                <c:pt idx="769">
                  <c:v>1.1</c:v>
                </c:pt>
                <c:pt idx="770">
                  <c:v>1.08</c:v>
                </c:pt>
                <c:pt idx="771">
                  <c:v>1.27</c:v>
                </c:pt>
                <c:pt idx="772">
                  <c:v>1.129999999999995</c:v>
                </c:pt>
                <c:pt idx="773">
                  <c:v>0.830000000000001</c:v>
                </c:pt>
                <c:pt idx="774">
                  <c:v>1.08</c:v>
                </c:pt>
                <c:pt idx="775">
                  <c:v>1.01</c:v>
                </c:pt>
                <c:pt idx="776">
                  <c:v>1.29</c:v>
                </c:pt>
                <c:pt idx="777">
                  <c:v>0.966000000000001</c:v>
                </c:pt>
                <c:pt idx="778">
                  <c:v>1.11</c:v>
                </c:pt>
                <c:pt idx="779">
                  <c:v>1.03</c:v>
                </c:pt>
                <c:pt idx="780">
                  <c:v>0.804</c:v>
                </c:pt>
                <c:pt idx="781">
                  <c:v>0.942</c:v>
                </c:pt>
                <c:pt idx="782">
                  <c:v>0.849000000000001</c:v>
                </c:pt>
                <c:pt idx="783">
                  <c:v>0.957000000000001</c:v>
                </c:pt>
                <c:pt idx="784">
                  <c:v>0.746000000000002</c:v>
                </c:pt>
                <c:pt idx="785">
                  <c:v>0.871000000000002</c:v>
                </c:pt>
                <c:pt idx="786">
                  <c:v>0.824</c:v>
                </c:pt>
                <c:pt idx="787">
                  <c:v>0.906</c:v>
                </c:pt>
                <c:pt idx="788">
                  <c:v>0.906</c:v>
                </c:pt>
                <c:pt idx="789">
                  <c:v>0.865000000000002</c:v>
                </c:pt>
                <c:pt idx="790">
                  <c:v>0.690000000000001</c:v>
                </c:pt>
                <c:pt idx="791">
                  <c:v>0.973000000000001</c:v>
                </c:pt>
                <c:pt idx="792">
                  <c:v>0.940000000000001</c:v>
                </c:pt>
                <c:pt idx="793">
                  <c:v>1.02</c:v>
                </c:pt>
                <c:pt idx="794">
                  <c:v>0.830000000000001</c:v>
                </c:pt>
                <c:pt idx="795">
                  <c:v>0.902</c:v>
                </c:pt>
                <c:pt idx="796">
                  <c:v>0.955000000000001</c:v>
                </c:pt>
                <c:pt idx="797">
                  <c:v>1.0</c:v>
                </c:pt>
                <c:pt idx="798">
                  <c:v>1.01</c:v>
                </c:pt>
                <c:pt idx="799">
                  <c:v>0.820000000000001</c:v>
                </c:pt>
                <c:pt idx="800">
                  <c:v>0.975000000000001</c:v>
                </c:pt>
                <c:pt idx="801">
                  <c:v>0.851000000000001</c:v>
                </c:pt>
                <c:pt idx="802">
                  <c:v>0.820000000000001</c:v>
                </c:pt>
                <c:pt idx="803">
                  <c:v>0.957000000000001</c:v>
                </c:pt>
                <c:pt idx="804">
                  <c:v>0.908</c:v>
                </c:pt>
                <c:pt idx="805">
                  <c:v>0.728000000000001</c:v>
                </c:pt>
                <c:pt idx="806">
                  <c:v>0.877000000000002</c:v>
                </c:pt>
                <c:pt idx="807">
                  <c:v>0.877000000000002</c:v>
                </c:pt>
                <c:pt idx="808">
                  <c:v>0.820000000000001</c:v>
                </c:pt>
                <c:pt idx="809">
                  <c:v>0.859000000000001</c:v>
                </c:pt>
                <c:pt idx="810">
                  <c:v>0.875000000000002</c:v>
                </c:pt>
                <c:pt idx="811">
                  <c:v>1.09</c:v>
                </c:pt>
                <c:pt idx="812">
                  <c:v>0.916</c:v>
                </c:pt>
                <c:pt idx="813">
                  <c:v>0.966000000000001</c:v>
                </c:pt>
                <c:pt idx="814">
                  <c:v>0.955000000000001</c:v>
                </c:pt>
                <c:pt idx="815">
                  <c:v>0.91</c:v>
                </c:pt>
                <c:pt idx="816">
                  <c:v>0.796</c:v>
                </c:pt>
                <c:pt idx="817">
                  <c:v>0.573</c:v>
                </c:pt>
                <c:pt idx="818">
                  <c:v>0.681</c:v>
                </c:pt>
                <c:pt idx="819">
                  <c:v>1.1</c:v>
                </c:pt>
                <c:pt idx="820">
                  <c:v>0.818</c:v>
                </c:pt>
                <c:pt idx="821">
                  <c:v>0.834000000000001</c:v>
                </c:pt>
                <c:pt idx="822">
                  <c:v>0.885</c:v>
                </c:pt>
                <c:pt idx="823">
                  <c:v>0.675000000000002</c:v>
                </c:pt>
                <c:pt idx="824">
                  <c:v>0.533</c:v>
                </c:pt>
                <c:pt idx="825">
                  <c:v>0.635000000000002</c:v>
                </c:pt>
                <c:pt idx="826">
                  <c:v>0.671000000000002</c:v>
                </c:pt>
                <c:pt idx="827">
                  <c:v>0.733000000000001</c:v>
                </c:pt>
                <c:pt idx="828">
                  <c:v>0.676000000000002</c:v>
                </c:pt>
                <c:pt idx="829">
                  <c:v>0.766000000000002</c:v>
                </c:pt>
                <c:pt idx="830">
                  <c:v>0.632000000000002</c:v>
                </c:pt>
                <c:pt idx="831">
                  <c:v>0.925</c:v>
                </c:pt>
                <c:pt idx="832">
                  <c:v>0.472</c:v>
                </c:pt>
                <c:pt idx="833">
                  <c:v>0.776000000000002</c:v>
                </c:pt>
                <c:pt idx="834">
                  <c:v>0.938</c:v>
                </c:pt>
                <c:pt idx="835">
                  <c:v>0.793</c:v>
                </c:pt>
                <c:pt idx="836">
                  <c:v>0.528</c:v>
                </c:pt>
                <c:pt idx="837">
                  <c:v>0.652000000000002</c:v>
                </c:pt>
                <c:pt idx="838">
                  <c:v>0.706000000000001</c:v>
                </c:pt>
                <c:pt idx="839">
                  <c:v>0.697</c:v>
                </c:pt>
                <c:pt idx="840">
                  <c:v>0.769000000000002</c:v>
                </c:pt>
                <c:pt idx="841">
                  <c:v>0.646000000000002</c:v>
                </c:pt>
                <c:pt idx="842">
                  <c:v>1.06</c:v>
                </c:pt>
                <c:pt idx="843">
                  <c:v>0.681</c:v>
                </c:pt>
                <c:pt idx="844">
                  <c:v>0.434000000000001</c:v>
                </c:pt>
                <c:pt idx="845">
                  <c:v>0.752000000000002</c:v>
                </c:pt>
                <c:pt idx="846">
                  <c:v>0.834000000000001</c:v>
                </c:pt>
                <c:pt idx="847">
                  <c:v>0.855000000000001</c:v>
                </c:pt>
                <c:pt idx="848">
                  <c:v>0.762000000000002</c:v>
                </c:pt>
                <c:pt idx="849">
                  <c:v>0.628000000000002</c:v>
                </c:pt>
                <c:pt idx="850">
                  <c:v>0.940000000000001</c:v>
                </c:pt>
                <c:pt idx="851">
                  <c:v>0.619000000000002</c:v>
                </c:pt>
                <c:pt idx="852">
                  <c:v>0.565</c:v>
                </c:pt>
                <c:pt idx="853">
                  <c:v>0.887</c:v>
                </c:pt>
                <c:pt idx="854">
                  <c:v>0.643000000000002</c:v>
                </c:pt>
                <c:pt idx="855">
                  <c:v>0.635000000000002</c:v>
                </c:pt>
                <c:pt idx="856">
                  <c:v>0.710000000000001</c:v>
                </c:pt>
                <c:pt idx="857">
                  <c:v>0.583</c:v>
                </c:pt>
                <c:pt idx="858">
                  <c:v>0.643000000000002</c:v>
                </c:pt>
                <c:pt idx="859">
                  <c:v>0.671000000000002</c:v>
                </c:pt>
                <c:pt idx="860">
                  <c:v>0.546</c:v>
                </c:pt>
                <c:pt idx="861">
                  <c:v>0.711000000000001</c:v>
                </c:pt>
                <c:pt idx="862">
                  <c:v>0.577000000000001</c:v>
                </c:pt>
                <c:pt idx="863">
                  <c:v>0.832000000000001</c:v>
                </c:pt>
                <c:pt idx="864">
                  <c:v>0.752000000000002</c:v>
                </c:pt>
                <c:pt idx="865">
                  <c:v>0.55</c:v>
                </c:pt>
                <c:pt idx="866">
                  <c:v>0.693</c:v>
                </c:pt>
                <c:pt idx="867">
                  <c:v>0.418</c:v>
                </c:pt>
                <c:pt idx="868">
                  <c:v>0.392000000000001</c:v>
                </c:pt>
                <c:pt idx="869">
                  <c:v>0.575000000000001</c:v>
                </c:pt>
                <c:pt idx="870">
                  <c:v>0.468</c:v>
                </c:pt>
                <c:pt idx="871">
                  <c:v>0.505</c:v>
                </c:pt>
                <c:pt idx="872">
                  <c:v>0.504</c:v>
                </c:pt>
                <c:pt idx="873">
                  <c:v>0.733000000000001</c:v>
                </c:pt>
                <c:pt idx="874">
                  <c:v>0.551</c:v>
                </c:pt>
                <c:pt idx="875">
                  <c:v>0.431</c:v>
                </c:pt>
                <c:pt idx="876">
                  <c:v>0.507</c:v>
                </c:pt>
                <c:pt idx="877">
                  <c:v>0.640000000000002</c:v>
                </c:pt>
                <c:pt idx="878">
                  <c:v>0.622000000000002</c:v>
                </c:pt>
                <c:pt idx="879">
                  <c:v>0.341</c:v>
                </c:pt>
                <c:pt idx="880">
                  <c:v>0.428</c:v>
                </c:pt>
                <c:pt idx="881">
                  <c:v>0.352</c:v>
                </c:pt>
                <c:pt idx="882">
                  <c:v>0.445</c:v>
                </c:pt>
                <c:pt idx="883">
                  <c:v>0.665000000000002</c:v>
                </c:pt>
                <c:pt idx="884">
                  <c:v>0.543</c:v>
                </c:pt>
                <c:pt idx="885">
                  <c:v>0.527</c:v>
                </c:pt>
                <c:pt idx="886">
                  <c:v>0.619000000000002</c:v>
                </c:pt>
                <c:pt idx="887">
                  <c:v>0.424</c:v>
                </c:pt>
                <c:pt idx="888">
                  <c:v>0.640000000000002</c:v>
                </c:pt>
                <c:pt idx="889">
                  <c:v>0.600000000000001</c:v>
                </c:pt>
                <c:pt idx="890">
                  <c:v>0.589</c:v>
                </c:pt>
                <c:pt idx="891">
                  <c:v>0.53</c:v>
                </c:pt>
                <c:pt idx="892">
                  <c:v>0.507</c:v>
                </c:pt>
                <c:pt idx="893">
                  <c:v>0.635000000000002</c:v>
                </c:pt>
                <c:pt idx="894">
                  <c:v>0.46</c:v>
                </c:pt>
                <c:pt idx="895">
                  <c:v>0.472</c:v>
                </c:pt>
                <c:pt idx="896">
                  <c:v>0.611000000000001</c:v>
                </c:pt>
                <c:pt idx="897">
                  <c:v>0.311000000000001</c:v>
                </c:pt>
                <c:pt idx="898">
                  <c:v>0.601000000000001</c:v>
                </c:pt>
                <c:pt idx="899">
                  <c:v>0.541</c:v>
                </c:pt>
                <c:pt idx="900">
                  <c:v>0.486</c:v>
                </c:pt>
                <c:pt idx="901">
                  <c:v>0.378000000000001</c:v>
                </c:pt>
                <c:pt idx="902">
                  <c:v>0.411</c:v>
                </c:pt>
                <c:pt idx="903">
                  <c:v>0.493</c:v>
                </c:pt>
                <c:pt idx="904">
                  <c:v>0.513</c:v>
                </c:pt>
                <c:pt idx="905">
                  <c:v>0.425</c:v>
                </c:pt>
                <c:pt idx="906">
                  <c:v>0.236</c:v>
                </c:pt>
                <c:pt idx="907">
                  <c:v>0.593</c:v>
                </c:pt>
                <c:pt idx="908">
                  <c:v>0.462</c:v>
                </c:pt>
                <c:pt idx="909">
                  <c:v>0.631000000000002</c:v>
                </c:pt>
                <c:pt idx="910">
                  <c:v>0.545</c:v>
                </c:pt>
                <c:pt idx="911">
                  <c:v>0.309000000000001</c:v>
                </c:pt>
                <c:pt idx="912">
                  <c:v>0.495</c:v>
                </c:pt>
                <c:pt idx="913">
                  <c:v>0.439000000000001</c:v>
                </c:pt>
                <c:pt idx="914">
                  <c:v>0.291</c:v>
                </c:pt>
                <c:pt idx="915">
                  <c:v>0.397000000000001</c:v>
                </c:pt>
                <c:pt idx="916">
                  <c:v>0.347</c:v>
                </c:pt>
                <c:pt idx="917">
                  <c:v>0.351</c:v>
                </c:pt>
                <c:pt idx="918">
                  <c:v>0.491</c:v>
                </c:pt>
                <c:pt idx="919">
                  <c:v>0.191</c:v>
                </c:pt>
                <c:pt idx="920">
                  <c:v>0.444</c:v>
                </c:pt>
                <c:pt idx="921">
                  <c:v>0.383000000000001</c:v>
                </c:pt>
                <c:pt idx="922">
                  <c:v>0.321000000000001</c:v>
                </c:pt>
                <c:pt idx="923">
                  <c:v>0.455</c:v>
                </c:pt>
                <c:pt idx="924">
                  <c:v>0.474</c:v>
                </c:pt>
                <c:pt idx="925">
                  <c:v>0.527</c:v>
                </c:pt>
                <c:pt idx="926">
                  <c:v>0.384000000000001</c:v>
                </c:pt>
                <c:pt idx="927">
                  <c:v>0.54</c:v>
                </c:pt>
                <c:pt idx="928">
                  <c:v>0.472</c:v>
                </c:pt>
                <c:pt idx="929">
                  <c:v>0.369</c:v>
                </c:pt>
                <c:pt idx="930">
                  <c:v>0.446</c:v>
                </c:pt>
                <c:pt idx="931">
                  <c:v>0.347</c:v>
                </c:pt>
                <c:pt idx="932">
                  <c:v>0.524</c:v>
                </c:pt>
                <c:pt idx="933">
                  <c:v>0.354</c:v>
                </c:pt>
                <c:pt idx="934">
                  <c:v>0.432</c:v>
                </c:pt>
                <c:pt idx="935">
                  <c:v>0.575000000000001</c:v>
                </c:pt>
                <c:pt idx="936">
                  <c:v>0.425</c:v>
                </c:pt>
                <c:pt idx="937">
                  <c:v>0.501</c:v>
                </c:pt>
                <c:pt idx="938">
                  <c:v>0.531</c:v>
                </c:pt>
                <c:pt idx="939">
                  <c:v>0.321000000000001</c:v>
                </c:pt>
                <c:pt idx="940">
                  <c:v>0.437000000000001</c:v>
                </c:pt>
                <c:pt idx="941">
                  <c:v>0.45</c:v>
                </c:pt>
                <c:pt idx="942">
                  <c:v>0.535</c:v>
                </c:pt>
                <c:pt idx="943">
                  <c:v>0.516</c:v>
                </c:pt>
                <c:pt idx="944">
                  <c:v>0.416</c:v>
                </c:pt>
                <c:pt idx="945">
                  <c:v>0.528</c:v>
                </c:pt>
                <c:pt idx="946">
                  <c:v>0.479</c:v>
                </c:pt>
                <c:pt idx="947">
                  <c:v>0.408</c:v>
                </c:pt>
                <c:pt idx="948">
                  <c:v>0.535</c:v>
                </c:pt>
                <c:pt idx="949">
                  <c:v>0.467</c:v>
                </c:pt>
                <c:pt idx="950">
                  <c:v>0.49</c:v>
                </c:pt>
                <c:pt idx="951">
                  <c:v>0.320000000000001</c:v>
                </c:pt>
                <c:pt idx="952">
                  <c:v>0.379000000000001</c:v>
                </c:pt>
                <c:pt idx="953">
                  <c:v>0.54</c:v>
                </c:pt>
                <c:pt idx="954">
                  <c:v>0.17</c:v>
                </c:pt>
                <c:pt idx="955">
                  <c:v>0.466</c:v>
                </c:pt>
                <c:pt idx="956">
                  <c:v>0.231</c:v>
                </c:pt>
                <c:pt idx="957">
                  <c:v>0.311000000000001</c:v>
                </c:pt>
                <c:pt idx="958">
                  <c:v>0.395000000000001</c:v>
                </c:pt>
                <c:pt idx="959">
                  <c:v>0.406</c:v>
                </c:pt>
                <c:pt idx="960">
                  <c:v>0.392000000000001</c:v>
                </c:pt>
                <c:pt idx="961">
                  <c:v>0.284</c:v>
                </c:pt>
                <c:pt idx="962">
                  <c:v>0.425</c:v>
                </c:pt>
                <c:pt idx="963">
                  <c:v>0.439000000000001</c:v>
                </c:pt>
                <c:pt idx="964">
                  <c:v>0.308</c:v>
                </c:pt>
                <c:pt idx="965">
                  <c:v>0.368</c:v>
                </c:pt>
                <c:pt idx="966">
                  <c:v>0.29</c:v>
                </c:pt>
                <c:pt idx="967">
                  <c:v>0.405</c:v>
                </c:pt>
                <c:pt idx="968">
                  <c:v>0.558</c:v>
                </c:pt>
                <c:pt idx="969">
                  <c:v>0.491</c:v>
                </c:pt>
                <c:pt idx="970">
                  <c:v>0.305</c:v>
                </c:pt>
                <c:pt idx="971">
                  <c:v>0.163</c:v>
                </c:pt>
                <c:pt idx="972">
                  <c:v>0.347</c:v>
                </c:pt>
                <c:pt idx="973">
                  <c:v>0.456</c:v>
                </c:pt>
                <c:pt idx="974">
                  <c:v>0.603000000000001</c:v>
                </c:pt>
                <c:pt idx="975">
                  <c:v>0.354</c:v>
                </c:pt>
                <c:pt idx="976">
                  <c:v>0.295</c:v>
                </c:pt>
                <c:pt idx="977">
                  <c:v>0.448</c:v>
                </c:pt>
                <c:pt idx="978">
                  <c:v>0.527</c:v>
                </c:pt>
                <c:pt idx="979">
                  <c:v>0.461</c:v>
                </c:pt>
                <c:pt idx="980">
                  <c:v>0.438000000000001</c:v>
                </c:pt>
                <c:pt idx="981">
                  <c:v>0.239</c:v>
                </c:pt>
                <c:pt idx="982">
                  <c:v>0.0897000000000002</c:v>
                </c:pt>
                <c:pt idx="983">
                  <c:v>0.445</c:v>
                </c:pt>
                <c:pt idx="984">
                  <c:v>0.415</c:v>
                </c:pt>
                <c:pt idx="985">
                  <c:v>0.406</c:v>
                </c:pt>
                <c:pt idx="986">
                  <c:v>0.267</c:v>
                </c:pt>
                <c:pt idx="987">
                  <c:v>0.303</c:v>
                </c:pt>
                <c:pt idx="988">
                  <c:v>0.331000000000001</c:v>
                </c:pt>
                <c:pt idx="989">
                  <c:v>0.36</c:v>
                </c:pt>
                <c:pt idx="990">
                  <c:v>0.239</c:v>
                </c:pt>
                <c:pt idx="991">
                  <c:v>0.319000000000001</c:v>
                </c:pt>
                <c:pt idx="992">
                  <c:v>0.322000000000001</c:v>
                </c:pt>
                <c:pt idx="993">
                  <c:v>0.24</c:v>
                </c:pt>
                <c:pt idx="994">
                  <c:v>0.328000000000001</c:v>
                </c:pt>
                <c:pt idx="995">
                  <c:v>0.268</c:v>
                </c:pt>
                <c:pt idx="996">
                  <c:v>0.344</c:v>
                </c:pt>
                <c:pt idx="997">
                  <c:v>0.22</c:v>
                </c:pt>
                <c:pt idx="998">
                  <c:v>0.329000000000001</c:v>
                </c:pt>
                <c:pt idx="999">
                  <c:v>0.330000000000001</c:v>
                </c:pt>
                <c:pt idx="1000">
                  <c:v>0.336000000000001</c:v>
                </c:pt>
                <c:pt idx="1001">
                  <c:v>0.307</c:v>
                </c:pt>
                <c:pt idx="1002">
                  <c:v>0.388000000000001</c:v>
                </c:pt>
                <c:pt idx="1003">
                  <c:v>0.261</c:v>
                </c:pt>
                <c:pt idx="1004">
                  <c:v>0.471</c:v>
                </c:pt>
                <c:pt idx="1005">
                  <c:v>0.108</c:v>
                </c:pt>
                <c:pt idx="1006">
                  <c:v>0.188</c:v>
                </c:pt>
                <c:pt idx="1007">
                  <c:v>0.327000000000001</c:v>
                </c:pt>
                <c:pt idx="1008">
                  <c:v>0.253</c:v>
                </c:pt>
                <c:pt idx="1009">
                  <c:v>0.144</c:v>
                </c:pt>
                <c:pt idx="1010">
                  <c:v>0.359</c:v>
                </c:pt>
                <c:pt idx="1011">
                  <c:v>0.255</c:v>
                </c:pt>
                <c:pt idx="1012">
                  <c:v>0.406</c:v>
                </c:pt>
                <c:pt idx="1013">
                  <c:v>0.212</c:v>
                </c:pt>
                <c:pt idx="1014">
                  <c:v>0.505</c:v>
                </c:pt>
                <c:pt idx="1015">
                  <c:v>0.245</c:v>
                </c:pt>
                <c:pt idx="1016">
                  <c:v>0.461</c:v>
                </c:pt>
                <c:pt idx="1017">
                  <c:v>0.483</c:v>
                </c:pt>
                <c:pt idx="1018">
                  <c:v>0.292</c:v>
                </c:pt>
                <c:pt idx="1019">
                  <c:v>0.17</c:v>
                </c:pt>
                <c:pt idx="1020">
                  <c:v>0.0794000000000001</c:v>
                </c:pt>
                <c:pt idx="1021">
                  <c:v>0.305</c:v>
                </c:pt>
                <c:pt idx="1022">
                  <c:v>0.475</c:v>
                </c:pt>
                <c:pt idx="1023">
                  <c:v>0.281</c:v>
                </c:pt>
                <c:pt idx="1024">
                  <c:v>0.0687</c:v>
                </c:pt>
                <c:pt idx="1025">
                  <c:v>0.468</c:v>
                </c:pt>
                <c:pt idx="1026">
                  <c:v>0.405</c:v>
                </c:pt>
                <c:pt idx="1027">
                  <c:v>0.432</c:v>
                </c:pt>
                <c:pt idx="1028">
                  <c:v>0.36</c:v>
                </c:pt>
                <c:pt idx="1029">
                  <c:v>0.131</c:v>
                </c:pt>
                <c:pt idx="1030">
                  <c:v>0.267</c:v>
                </c:pt>
                <c:pt idx="1031">
                  <c:v>0.194</c:v>
                </c:pt>
                <c:pt idx="1032">
                  <c:v>0.212</c:v>
                </c:pt>
                <c:pt idx="1033">
                  <c:v>0.484</c:v>
                </c:pt>
                <c:pt idx="1034">
                  <c:v>0.428</c:v>
                </c:pt>
                <c:pt idx="1035">
                  <c:v>0.301</c:v>
                </c:pt>
                <c:pt idx="1036">
                  <c:v>0.262</c:v>
                </c:pt>
                <c:pt idx="1037">
                  <c:v>0.203</c:v>
                </c:pt>
                <c:pt idx="1038">
                  <c:v>0.244</c:v>
                </c:pt>
                <c:pt idx="1039">
                  <c:v>0.377000000000001</c:v>
                </c:pt>
                <c:pt idx="1040">
                  <c:v>0.0735</c:v>
                </c:pt>
                <c:pt idx="1041">
                  <c:v>0.21</c:v>
                </c:pt>
                <c:pt idx="1042">
                  <c:v>0.0859</c:v>
                </c:pt>
                <c:pt idx="1043">
                  <c:v>0.52</c:v>
                </c:pt>
                <c:pt idx="1044">
                  <c:v>0.197</c:v>
                </c:pt>
                <c:pt idx="1045">
                  <c:v>0.251</c:v>
                </c:pt>
                <c:pt idx="1046">
                  <c:v>0.362</c:v>
                </c:pt>
                <c:pt idx="1047">
                  <c:v>0.373000000000001</c:v>
                </c:pt>
                <c:pt idx="1048">
                  <c:v>0.265</c:v>
                </c:pt>
                <c:pt idx="1049">
                  <c:v>0.342</c:v>
                </c:pt>
                <c:pt idx="1050">
                  <c:v>0.767000000000002</c:v>
                </c:pt>
                <c:pt idx="1051">
                  <c:v>0.334000000000001</c:v>
                </c:pt>
                <c:pt idx="1052">
                  <c:v>0.374000000000001</c:v>
                </c:pt>
                <c:pt idx="1053">
                  <c:v>0.178</c:v>
                </c:pt>
                <c:pt idx="1054">
                  <c:v>0.263</c:v>
                </c:pt>
                <c:pt idx="1055">
                  <c:v>0.194</c:v>
                </c:pt>
                <c:pt idx="1056">
                  <c:v>0.433</c:v>
                </c:pt>
                <c:pt idx="1057">
                  <c:v>0.390000000000001</c:v>
                </c:pt>
                <c:pt idx="1058">
                  <c:v>0.36</c:v>
                </c:pt>
                <c:pt idx="1059">
                  <c:v>0.368</c:v>
                </c:pt>
                <c:pt idx="1060">
                  <c:v>0.315000000000001</c:v>
                </c:pt>
                <c:pt idx="1061">
                  <c:v>0.321000000000001</c:v>
                </c:pt>
                <c:pt idx="1062">
                  <c:v>0.302</c:v>
                </c:pt>
                <c:pt idx="1063">
                  <c:v>0.167</c:v>
                </c:pt>
                <c:pt idx="1064">
                  <c:v>0.133</c:v>
                </c:pt>
                <c:pt idx="1065">
                  <c:v>0.145</c:v>
                </c:pt>
                <c:pt idx="1066">
                  <c:v>0.377000000000001</c:v>
                </c:pt>
                <c:pt idx="1067">
                  <c:v>0.204</c:v>
                </c:pt>
                <c:pt idx="1068">
                  <c:v>0.24</c:v>
                </c:pt>
                <c:pt idx="1069">
                  <c:v>0.483</c:v>
                </c:pt>
                <c:pt idx="1070">
                  <c:v>0.362</c:v>
                </c:pt>
                <c:pt idx="1071">
                  <c:v>0.207</c:v>
                </c:pt>
                <c:pt idx="1072">
                  <c:v>0.328000000000001</c:v>
                </c:pt>
                <c:pt idx="1073">
                  <c:v>0.101</c:v>
                </c:pt>
                <c:pt idx="1074">
                  <c:v>0.297</c:v>
                </c:pt>
                <c:pt idx="1075">
                  <c:v>0.285</c:v>
                </c:pt>
                <c:pt idx="1076">
                  <c:v>0.286</c:v>
                </c:pt>
                <c:pt idx="1077">
                  <c:v>0.303</c:v>
                </c:pt>
                <c:pt idx="1078">
                  <c:v>0.343</c:v>
                </c:pt>
                <c:pt idx="1079">
                  <c:v>0.131</c:v>
                </c:pt>
                <c:pt idx="1080">
                  <c:v>0.251</c:v>
                </c:pt>
                <c:pt idx="1081">
                  <c:v>0.132</c:v>
                </c:pt>
                <c:pt idx="1082">
                  <c:v>0.176</c:v>
                </c:pt>
                <c:pt idx="1083">
                  <c:v>0.268</c:v>
                </c:pt>
                <c:pt idx="1084">
                  <c:v>0.194</c:v>
                </c:pt>
                <c:pt idx="1085">
                  <c:v>0.21</c:v>
                </c:pt>
                <c:pt idx="1086">
                  <c:v>0.287</c:v>
                </c:pt>
                <c:pt idx="1087">
                  <c:v>0.125</c:v>
                </c:pt>
                <c:pt idx="1088">
                  <c:v>0.325000000000001</c:v>
                </c:pt>
                <c:pt idx="1089">
                  <c:v>0.069</c:v>
                </c:pt>
                <c:pt idx="1090">
                  <c:v>0.082</c:v>
                </c:pt>
                <c:pt idx="1091">
                  <c:v>0.511</c:v>
                </c:pt>
                <c:pt idx="1092">
                  <c:v>0.239</c:v>
                </c:pt>
                <c:pt idx="1093">
                  <c:v>0.366</c:v>
                </c:pt>
                <c:pt idx="1094">
                  <c:v>0.146</c:v>
                </c:pt>
                <c:pt idx="1095">
                  <c:v>0.205</c:v>
                </c:pt>
                <c:pt idx="1096">
                  <c:v>0.178</c:v>
                </c:pt>
                <c:pt idx="1097">
                  <c:v>0.445</c:v>
                </c:pt>
                <c:pt idx="1098">
                  <c:v>0.28</c:v>
                </c:pt>
                <c:pt idx="1099">
                  <c:v>0.13</c:v>
                </c:pt>
                <c:pt idx="1100">
                  <c:v>0.24</c:v>
                </c:pt>
                <c:pt idx="1101">
                  <c:v>0.283</c:v>
                </c:pt>
                <c:pt idx="1102">
                  <c:v>0.25</c:v>
                </c:pt>
                <c:pt idx="1103">
                  <c:v>0.239</c:v>
                </c:pt>
                <c:pt idx="1104">
                  <c:v>0.236</c:v>
                </c:pt>
                <c:pt idx="1105">
                  <c:v>0.309000000000001</c:v>
                </c:pt>
                <c:pt idx="1106">
                  <c:v>0.178</c:v>
                </c:pt>
                <c:pt idx="1107">
                  <c:v>0.0718</c:v>
                </c:pt>
                <c:pt idx="1108">
                  <c:v>0.17</c:v>
                </c:pt>
                <c:pt idx="1109">
                  <c:v>0.358</c:v>
                </c:pt>
                <c:pt idx="1110">
                  <c:v>0.222</c:v>
                </c:pt>
                <c:pt idx="1111">
                  <c:v>0.298</c:v>
                </c:pt>
                <c:pt idx="1112">
                  <c:v>0.273</c:v>
                </c:pt>
                <c:pt idx="1113">
                  <c:v>0.249</c:v>
                </c:pt>
                <c:pt idx="1114">
                  <c:v>0.0573000000000002</c:v>
                </c:pt>
                <c:pt idx="1115">
                  <c:v>0.108</c:v>
                </c:pt>
                <c:pt idx="1116">
                  <c:v>0.17</c:v>
                </c:pt>
                <c:pt idx="1117">
                  <c:v>0.274</c:v>
                </c:pt>
                <c:pt idx="1118">
                  <c:v>0.242</c:v>
                </c:pt>
                <c:pt idx="1119">
                  <c:v>0.094</c:v>
                </c:pt>
                <c:pt idx="1120">
                  <c:v>0.329000000000001</c:v>
                </c:pt>
                <c:pt idx="1121">
                  <c:v>0.198</c:v>
                </c:pt>
                <c:pt idx="1122">
                  <c:v>0.17</c:v>
                </c:pt>
                <c:pt idx="1123">
                  <c:v>0.183</c:v>
                </c:pt>
                <c:pt idx="1124">
                  <c:v>0.138</c:v>
                </c:pt>
                <c:pt idx="1125">
                  <c:v>0.218</c:v>
                </c:pt>
                <c:pt idx="1126">
                  <c:v>0.233</c:v>
                </c:pt>
                <c:pt idx="1127">
                  <c:v>0.141</c:v>
                </c:pt>
                <c:pt idx="1128">
                  <c:v>0.138</c:v>
                </c:pt>
                <c:pt idx="1129">
                  <c:v>0.164</c:v>
                </c:pt>
                <c:pt idx="1130">
                  <c:v>0.125</c:v>
                </c:pt>
                <c:pt idx="1131">
                  <c:v>0.107</c:v>
                </c:pt>
                <c:pt idx="1132">
                  <c:v>0.138</c:v>
                </c:pt>
                <c:pt idx="1133">
                  <c:v>0.161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&gt; 60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Sheet1!$H$2:$H$1135</c:f>
              <c:numCache>
                <c:formatCode>General</c:formatCode>
                <c:ptCount val="1134"/>
                <c:pt idx="0">
                  <c:v>0.628000000000002</c:v>
                </c:pt>
                <c:pt idx="1">
                  <c:v>0.925</c:v>
                </c:pt>
                <c:pt idx="2">
                  <c:v>0.883</c:v>
                </c:pt>
                <c:pt idx="3">
                  <c:v>0.687000000000001</c:v>
                </c:pt>
                <c:pt idx="4">
                  <c:v>0.783</c:v>
                </c:pt>
                <c:pt idx="5">
                  <c:v>0.424</c:v>
                </c:pt>
                <c:pt idx="6">
                  <c:v>0.741000000000002</c:v>
                </c:pt>
                <c:pt idx="7">
                  <c:v>1.11</c:v>
                </c:pt>
                <c:pt idx="8">
                  <c:v>0.484</c:v>
                </c:pt>
                <c:pt idx="9">
                  <c:v>0.449</c:v>
                </c:pt>
                <c:pt idx="10">
                  <c:v>0.352</c:v>
                </c:pt>
                <c:pt idx="11">
                  <c:v>0.753000000000002</c:v>
                </c:pt>
                <c:pt idx="12">
                  <c:v>0.395000000000001</c:v>
                </c:pt>
                <c:pt idx="13">
                  <c:v>0.627000000000002</c:v>
                </c:pt>
                <c:pt idx="14">
                  <c:v>0.849000000000001</c:v>
                </c:pt>
                <c:pt idx="15">
                  <c:v>0.807</c:v>
                </c:pt>
                <c:pt idx="16">
                  <c:v>0.619000000000002</c:v>
                </c:pt>
                <c:pt idx="17">
                  <c:v>0.497000000000001</c:v>
                </c:pt>
                <c:pt idx="18">
                  <c:v>0.415</c:v>
                </c:pt>
                <c:pt idx="19">
                  <c:v>0.449</c:v>
                </c:pt>
                <c:pt idx="20">
                  <c:v>0.828000000000001</c:v>
                </c:pt>
                <c:pt idx="21">
                  <c:v>0.693</c:v>
                </c:pt>
                <c:pt idx="22">
                  <c:v>0.785</c:v>
                </c:pt>
                <c:pt idx="23">
                  <c:v>0.885</c:v>
                </c:pt>
                <c:pt idx="24">
                  <c:v>0.935</c:v>
                </c:pt>
                <c:pt idx="25">
                  <c:v>0.362</c:v>
                </c:pt>
                <c:pt idx="26">
                  <c:v>0.847000000000001</c:v>
                </c:pt>
                <c:pt idx="27">
                  <c:v>0.675000000000002</c:v>
                </c:pt>
                <c:pt idx="28">
                  <c:v>0.571</c:v>
                </c:pt>
                <c:pt idx="29">
                  <c:v>0.695</c:v>
                </c:pt>
                <c:pt idx="30">
                  <c:v>0.476</c:v>
                </c:pt>
                <c:pt idx="31">
                  <c:v>0.658000000000002</c:v>
                </c:pt>
                <c:pt idx="32">
                  <c:v>0.685</c:v>
                </c:pt>
                <c:pt idx="33">
                  <c:v>0.469</c:v>
                </c:pt>
                <c:pt idx="34">
                  <c:v>0.433</c:v>
                </c:pt>
                <c:pt idx="35">
                  <c:v>0.533</c:v>
                </c:pt>
                <c:pt idx="36">
                  <c:v>0.497000000000001</c:v>
                </c:pt>
                <c:pt idx="37">
                  <c:v>0.395000000000001</c:v>
                </c:pt>
                <c:pt idx="38">
                  <c:v>0.733000000000001</c:v>
                </c:pt>
                <c:pt idx="39">
                  <c:v>0.408</c:v>
                </c:pt>
                <c:pt idx="40">
                  <c:v>0.574</c:v>
                </c:pt>
                <c:pt idx="41">
                  <c:v>0.893</c:v>
                </c:pt>
                <c:pt idx="42">
                  <c:v>0.391000000000001</c:v>
                </c:pt>
                <c:pt idx="43">
                  <c:v>0.705000000000001</c:v>
                </c:pt>
                <c:pt idx="44">
                  <c:v>0.789</c:v>
                </c:pt>
                <c:pt idx="45">
                  <c:v>0.291</c:v>
                </c:pt>
                <c:pt idx="46">
                  <c:v>0.760000000000002</c:v>
                </c:pt>
                <c:pt idx="47">
                  <c:v>0.374000000000001</c:v>
                </c:pt>
                <c:pt idx="48">
                  <c:v>0.701000000000001</c:v>
                </c:pt>
                <c:pt idx="49">
                  <c:v>0.369</c:v>
                </c:pt>
                <c:pt idx="50">
                  <c:v>0.693</c:v>
                </c:pt>
                <c:pt idx="51">
                  <c:v>0.297</c:v>
                </c:pt>
                <c:pt idx="52">
                  <c:v>0.849000000000001</c:v>
                </c:pt>
                <c:pt idx="53">
                  <c:v>0.27</c:v>
                </c:pt>
                <c:pt idx="54">
                  <c:v>0.682</c:v>
                </c:pt>
                <c:pt idx="55">
                  <c:v>0.302</c:v>
                </c:pt>
                <c:pt idx="56">
                  <c:v>0.785</c:v>
                </c:pt>
                <c:pt idx="57">
                  <c:v>0.690000000000001</c:v>
                </c:pt>
                <c:pt idx="58">
                  <c:v>0.268</c:v>
                </c:pt>
                <c:pt idx="59">
                  <c:v>0.652000000000002</c:v>
                </c:pt>
                <c:pt idx="60">
                  <c:v>0.288</c:v>
                </c:pt>
                <c:pt idx="61">
                  <c:v>0.422</c:v>
                </c:pt>
                <c:pt idx="62">
                  <c:v>0.824</c:v>
                </c:pt>
                <c:pt idx="63">
                  <c:v>0.25</c:v>
                </c:pt>
                <c:pt idx="64">
                  <c:v>0.402</c:v>
                </c:pt>
                <c:pt idx="65">
                  <c:v>0.289</c:v>
                </c:pt>
                <c:pt idx="66">
                  <c:v>0.592</c:v>
                </c:pt>
                <c:pt idx="67">
                  <c:v>0.483</c:v>
                </c:pt>
                <c:pt idx="68">
                  <c:v>0.254</c:v>
                </c:pt>
                <c:pt idx="69">
                  <c:v>0.27</c:v>
                </c:pt>
                <c:pt idx="70">
                  <c:v>0.307</c:v>
                </c:pt>
                <c:pt idx="71">
                  <c:v>0.313000000000001</c:v>
                </c:pt>
                <c:pt idx="72">
                  <c:v>0.836000000000001</c:v>
                </c:pt>
                <c:pt idx="73">
                  <c:v>0.433</c:v>
                </c:pt>
                <c:pt idx="74">
                  <c:v>0.838000000000001</c:v>
                </c:pt>
                <c:pt idx="75">
                  <c:v>0.607000000000001</c:v>
                </c:pt>
                <c:pt idx="76">
                  <c:v>0.435000000000001</c:v>
                </c:pt>
                <c:pt idx="77">
                  <c:v>0.388000000000001</c:v>
                </c:pt>
                <c:pt idx="78">
                  <c:v>0.671000000000002</c:v>
                </c:pt>
                <c:pt idx="79">
                  <c:v>30.8</c:v>
                </c:pt>
                <c:pt idx="80">
                  <c:v>267.0</c:v>
                </c:pt>
                <c:pt idx="81">
                  <c:v>587.0</c:v>
                </c:pt>
                <c:pt idx="82">
                  <c:v>929.0</c:v>
                </c:pt>
                <c:pt idx="83">
                  <c:v>968.0</c:v>
                </c:pt>
                <c:pt idx="84">
                  <c:v>908.0</c:v>
                </c:pt>
                <c:pt idx="85">
                  <c:v>807.0</c:v>
                </c:pt>
                <c:pt idx="86">
                  <c:v>695.0</c:v>
                </c:pt>
                <c:pt idx="87">
                  <c:v>695.0</c:v>
                </c:pt>
                <c:pt idx="88">
                  <c:v>769.0</c:v>
                </c:pt>
                <c:pt idx="89">
                  <c:v>800.0</c:v>
                </c:pt>
                <c:pt idx="90">
                  <c:v>953.0</c:v>
                </c:pt>
                <c:pt idx="91">
                  <c:v>865.0</c:v>
                </c:pt>
                <c:pt idx="92">
                  <c:v>918.0</c:v>
                </c:pt>
                <c:pt idx="93">
                  <c:v>857.0</c:v>
                </c:pt>
                <c:pt idx="94">
                  <c:v>701.0</c:v>
                </c:pt>
                <c:pt idx="95">
                  <c:v>780.0</c:v>
                </c:pt>
                <c:pt idx="96">
                  <c:v>682.0</c:v>
                </c:pt>
                <c:pt idx="97">
                  <c:v>701.0</c:v>
                </c:pt>
                <c:pt idx="98">
                  <c:v>659.0</c:v>
                </c:pt>
                <c:pt idx="99">
                  <c:v>583.0</c:v>
                </c:pt>
                <c:pt idx="100">
                  <c:v>596.0</c:v>
                </c:pt>
                <c:pt idx="101">
                  <c:v>568.0</c:v>
                </c:pt>
                <c:pt idx="102">
                  <c:v>528.0</c:v>
                </c:pt>
                <c:pt idx="103">
                  <c:v>541.0</c:v>
                </c:pt>
                <c:pt idx="104">
                  <c:v>499.0</c:v>
                </c:pt>
                <c:pt idx="105">
                  <c:v>512.0</c:v>
                </c:pt>
                <c:pt idx="106">
                  <c:v>473.0</c:v>
                </c:pt>
                <c:pt idx="107">
                  <c:v>443.0</c:v>
                </c:pt>
                <c:pt idx="108">
                  <c:v>445.0</c:v>
                </c:pt>
                <c:pt idx="109">
                  <c:v>399.0</c:v>
                </c:pt>
                <c:pt idx="110">
                  <c:v>394.0</c:v>
                </c:pt>
                <c:pt idx="111">
                  <c:v>389.0</c:v>
                </c:pt>
                <c:pt idx="112">
                  <c:v>373.0</c:v>
                </c:pt>
                <c:pt idx="113">
                  <c:v>391.0</c:v>
                </c:pt>
                <c:pt idx="114">
                  <c:v>369.0</c:v>
                </c:pt>
                <c:pt idx="115">
                  <c:v>370.0</c:v>
                </c:pt>
                <c:pt idx="116">
                  <c:v>353.0</c:v>
                </c:pt>
                <c:pt idx="117">
                  <c:v>330.0</c:v>
                </c:pt>
                <c:pt idx="118">
                  <c:v>346.0</c:v>
                </c:pt>
                <c:pt idx="119">
                  <c:v>324.0</c:v>
                </c:pt>
                <c:pt idx="120">
                  <c:v>323.0</c:v>
                </c:pt>
                <c:pt idx="121">
                  <c:v>312.0</c:v>
                </c:pt>
                <c:pt idx="122">
                  <c:v>293.0</c:v>
                </c:pt>
                <c:pt idx="123">
                  <c:v>297.0</c:v>
                </c:pt>
                <c:pt idx="124">
                  <c:v>284.0</c:v>
                </c:pt>
                <c:pt idx="125">
                  <c:v>278.0</c:v>
                </c:pt>
                <c:pt idx="126">
                  <c:v>284.0</c:v>
                </c:pt>
                <c:pt idx="127">
                  <c:v>279.0</c:v>
                </c:pt>
                <c:pt idx="128">
                  <c:v>286.0</c:v>
                </c:pt>
                <c:pt idx="129">
                  <c:v>282.0</c:v>
                </c:pt>
                <c:pt idx="130">
                  <c:v>273.0</c:v>
                </c:pt>
                <c:pt idx="131">
                  <c:v>275.0</c:v>
                </c:pt>
                <c:pt idx="132">
                  <c:v>274.0</c:v>
                </c:pt>
                <c:pt idx="133">
                  <c:v>291.0</c:v>
                </c:pt>
                <c:pt idx="134">
                  <c:v>290.0</c:v>
                </c:pt>
                <c:pt idx="135">
                  <c:v>284.0</c:v>
                </c:pt>
                <c:pt idx="136">
                  <c:v>266.0</c:v>
                </c:pt>
                <c:pt idx="137">
                  <c:v>247.0</c:v>
                </c:pt>
                <c:pt idx="138">
                  <c:v>243.0</c:v>
                </c:pt>
                <c:pt idx="139">
                  <c:v>239.0</c:v>
                </c:pt>
                <c:pt idx="140">
                  <c:v>233.0</c:v>
                </c:pt>
                <c:pt idx="141">
                  <c:v>228.0</c:v>
                </c:pt>
                <c:pt idx="142">
                  <c:v>219.0</c:v>
                </c:pt>
                <c:pt idx="143">
                  <c:v>220.0</c:v>
                </c:pt>
                <c:pt idx="144">
                  <c:v>210.0</c:v>
                </c:pt>
                <c:pt idx="145">
                  <c:v>207.0</c:v>
                </c:pt>
                <c:pt idx="146">
                  <c:v>199.0</c:v>
                </c:pt>
                <c:pt idx="147">
                  <c:v>194.0</c:v>
                </c:pt>
                <c:pt idx="148">
                  <c:v>190.0</c:v>
                </c:pt>
                <c:pt idx="149">
                  <c:v>188.0</c:v>
                </c:pt>
                <c:pt idx="150">
                  <c:v>186.0</c:v>
                </c:pt>
                <c:pt idx="151">
                  <c:v>187.0</c:v>
                </c:pt>
                <c:pt idx="152">
                  <c:v>183.0</c:v>
                </c:pt>
                <c:pt idx="153">
                  <c:v>181.0</c:v>
                </c:pt>
                <c:pt idx="154">
                  <c:v>177.0</c:v>
                </c:pt>
                <c:pt idx="155">
                  <c:v>173.0</c:v>
                </c:pt>
                <c:pt idx="156">
                  <c:v>170.0</c:v>
                </c:pt>
                <c:pt idx="157">
                  <c:v>164.0</c:v>
                </c:pt>
                <c:pt idx="158">
                  <c:v>162.0</c:v>
                </c:pt>
                <c:pt idx="159">
                  <c:v>160.0</c:v>
                </c:pt>
                <c:pt idx="160">
                  <c:v>157.0</c:v>
                </c:pt>
                <c:pt idx="161">
                  <c:v>152.0</c:v>
                </c:pt>
                <c:pt idx="162">
                  <c:v>153.0</c:v>
                </c:pt>
                <c:pt idx="163">
                  <c:v>150.0</c:v>
                </c:pt>
                <c:pt idx="164">
                  <c:v>144.0</c:v>
                </c:pt>
                <c:pt idx="165">
                  <c:v>137.0</c:v>
                </c:pt>
                <c:pt idx="166">
                  <c:v>139.0</c:v>
                </c:pt>
                <c:pt idx="167">
                  <c:v>137.0</c:v>
                </c:pt>
                <c:pt idx="168">
                  <c:v>135.0</c:v>
                </c:pt>
                <c:pt idx="169">
                  <c:v>132.0</c:v>
                </c:pt>
                <c:pt idx="170">
                  <c:v>130.0</c:v>
                </c:pt>
                <c:pt idx="171">
                  <c:v>127.0</c:v>
                </c:pt>
                <c:pt idx="172">
                  <c:v>126.0</c:v>
                </c:pt>
                <c:pt idx="173">
                  <c:v>122.0</c:v>
                </c:pt>
                <c:pt idx="174">
                  <c:v>119.0</c:v>
                </c:pt>
                <c:pt idx="175">
                  <c:v>120.0</c:v>
                </c:pt>
                <c:pt idx="176">
                  <c:v>117.0</c:v>
                </c:pt>
                <c:pt idx="177">
                  <c:v>116.0</c:v>
                </c:pt>
                <c:pt idx="178">
                  <c:v>115.0</c:v>
                </c:pt>
                <c:pt idx="179">
                  <c:v>113.0</c:v>
                </c:pt>
                <c:pt idx="180">
                  <c:v>113.0</c:v>
                </c:pt>
                <c:pt idx="181">
                  <c:v>111.0</c:v>
                </c:pt>
                <c:pt idx="182">
                  <c:v>108.0</c:v>
                </c:pt>
                <c:pt idx="183">
                  <c:v>110.0</c:v>
                </c:pt>
                <c:pt idx="184">
                  <c:v>109.0</c:v>
                </c:pt>
                <c:pt idx="185">
                  <c:v>110.0</c:v>
                </c:pt>
                <c:pt idx="186">
                  <c:v>112.0</c:v>
                </c:pt>
                <c:pt idx="187">
                  <c:v>108.0</c:v>
                </c:pt>
                <c:pt idx="188">
                  <c:v>107.0</c:v>
                </c:pt>
                <c:pt idx="189">
                  <c:v>106.0</c:v>
                </c:pt>
                <c:pt idx="190">
                  <c:v>104.0</c:v>
                </c:pt>
                <c:pt idx="191">
                  <c:v>103.0</c:v>
                </c:pt>
                <c:pt idx="192">
                  <c:v>102.0</c:v>
                </c:pt>
                <c:pt idx="193">
                  <c:v>101.0</c:v>
                </c:pt>
                <c:pt idx="194">
                  <c:v>99.1</c:v>
                </c:pt>
                <c:pt idx="195">
                  <c:v>97.9</c:v>
                </c:pt>
                <c:pt idx="196">
                  <c:v>97.1</c:v>
                </c:pt>
                <c:pt idx="197">
                  <c:v>92.0</c:v>
                </c:pt>
                <c:pt idx="198">
                  <c:v>91.2</c:v>
                </c:pt>
                <c:pt idx="199">
                  <c:v>90.4</c:v>
                </c:pt>
                <c:pt idx="200">
                  <c:v>88.9</c:v>
                </c:pt>
                <c:pt idx="201">
                  <c:v>85.9</c:v>
                </c:pt>
                <c:pt idx="202">
                  <c:v>84.9</c:v>
                </c:pt>
                <c:pt idx="203">
                  <c:v>83.4</c:v>
                </c:pt>
                <c:pt idx="204">
                  <c:v>83.4</c:v>
                </c:pt>
                <c:pt idx="205">
                  <c:v>80.2</c:v>
                </c:pt>
                <c:pt idx="206">
                  <c:v>81.3</c:v>
                </c:pt>
                <c:pt idx="207">
                  <c:v>81.5</c:v>
                </c:pt>
                <c:pt idx="208">
                  <c:v>79.1</c:v>
                </c:pt>
                <c:pt idx="209">
                  <c:v>76.7</c:v>
                </c:pt>
                <c:pt idx="210">
                  <c:v>73.3</c:v>
                </c:pt>
                <c:pt idx="211">
                  <c:v>74.8</c:v>
                </c:pt>
                <c:pt idx="212">
                  <c:v>73.3</c:v>
                </c:pt>
                <c:pt idx="213">
                  <c:v>70.8</c:v>
                </c:pt>
                <c:pt idx="214">
                  <c:v>70.8</c:v>
                </c:pt>
                <c:pt idx="215">
                  <c:v>69.7</c:v>
                </c:pt>
                <c:pt idx="216">
                  <c:v>67.8</c:v>
                </c:pt>
                <c:pt idx="217">
                  <c:v>67.8</c:v>
                </c:pt>
                <c:pt idx="218">
                  <c:v>65.8</c:v>
                </c:pt>
                <c:pt idx="219">
                  <c:v>66.7</c:v>
                </c:pt>
                <c:pt idx="220">
                  <c:v>62.5</c:v>
                </c:pt>
                <c:pt idx="221">
                  <c:v>63.4</c:v>
                </c:pt>
                <c:pt idx="222">
                  <c:v>64.1</c:v>
                </c:pt>
                <c:pt idx="223">
                  <c:v>62.2</c:v>
                </c:pt>
                <c:pt idx="224">
                  <c:v>62.7</c:v>
                </c:pt>
                <c:pt idx="225">
                  <c:v>60.5</c:v>
                </c:pt>
                <c:pt idx="226">
                  <c:v>59.0</c:v>
                </c:pt>
                <c:pt idx="227">
                  <c:v>59.6</c:v>
                </c:pt>
                <c:pt idx="228">
                  <c:v>55.3</c:v>
                </c:pt>
                <c:pt idx="229">
                  <c:v>57.9</c:v>
                </c:pt>
                <c:pt idx="230">
                  <c:v>55.0</c:v>
                </c:pt>
                <c:pt idx="231">
                  <c:v>53.8</c:v>
                </c:pt>
                <c:pt idx="232">
                  <c:v>56.1</c:v>
                </c:pt>
                <c:pt idx="233">
                  <c:v>53.0</c:v>
                </c:pt>
                <c:pt idx="234">
                  <c:v>54.5</c:v>
                </c:pt>
                <c:pt idx="235">
                  <c:v>50.9</c:v>
                </c:pt>
                <c:pt idx="236">
                  <c:v>51.2</c:v>
                </c:pt>
                <c:pt idx="237">
                  <c:v>54.0</c:v>
                </c:pt>
                <c:pt idx="238">
                  <c:v>49.7</c:v>
                </c:pt>
                <c:pt idx="239">
                  <c:v>50.2</c:v>
                </c:pt>
                <c:pt idx="240">
                  <c:v>48.0</c:v>
                </c:pt>
                <c:pt idx="241">
                  <c:v>47.3</c:v>
                </c:pt>
                <c:pt idx="242">
                  <c:v>49.3</c:v>
                </c:pt>
                <c:pt idx="243">
                  <c:v>46.1</c:v>
                </c:pt>
                <c:pt idx="244">
                  <c:v>46.6</c:v>
                </c:pt>
                <c:pt idx="245">
                  <c:v>46.1</c:v>
                </c:pt>
                <c:pt idx="246">
                  <c:v>44.9</c:v>
                </c:pt>
                <c:pt idx="247">
                  <c:v>47.0</c:v>
                </c:pt>
                <c:pt idx="248">
                  <c:v>44.6</c:v>
                </c:pt>
                <c:pt idx="249">
                  <c:v>44.2</c:v>
                </c:pt>
                <c:pt idx="250">
                  <c:v>44.1</c:v>
                </c:pt>
                <c:pt idx="251">
                  <c:v>43.6</c:v>
                </c:pt>
                <c:pt idx="252">
                  <c:v>43.8</c:v>
                </c:pt>
                <c:pt idx="253">
                  <c:v>42.7</c:v>
                </c:pt>
                <c:pt idx="254">
                  <c:v>42.3</c:v>
                </c:pt>
                <c:pt idx="255">
                  <c:v>42.3</c:v>
                </c:pt>
                <c:pt idx="256">
                  <c:v>41.8</c:v>
                </c:pt>
                <c:pt idx="257">
                  <c:v>39.9</c:v>
                </c:pt>
                <c:pt idx="258">
                  <c:v>39.4</c:v>
                </c:pt>
                <c:pt idx="259">
                  <c:v>38.8</c:v>
                </c:pt>
                <c:pt idx="260">
                  <c:v>39.9</c:v>
                </c:pt>
                <c:pt idx="261">
                  <c:v>38.9</c:v>
                </c:pt>
                <c:pt idx="262">
                  <c:v>38.2</c:v>
                </c:pt>
                <c:pt idx="263">
                  <c:v>36.4</c:v>
                </c:pt>
                <c:pt idx="264">
                  <c:v>37.4</c:v>
                </c:pt>
                <c:pt idx="265">
                  <c:v>39.1</c:v>
                </c:pt>
                <c:pt idx="266">
                  <c:v>35.5</c:v>
                </c:pt>
                <c:pt idx="267">
                  <c:v>36.9</c:v>
                </c:pt>
                <c:pt idx="268">
                  <c:v>32.9</c:v>
                </c:pt>
                <c:pt idx="269">
                  <c:v>33.3</c:v>
                </c:pt>
                <c:pt idx="270">
                  <c:v>36.0</c:v>
                </c:pt>
                <c:pt idx="271">
                  <c:v>32.4</c:v>
                </c:pt>
                <c:pt idx="272">
                  <c:v>33.7</c:v>
                </c:pt>
                <c:pt idx="273">
                  <c:v>32.5</c:v>
                </c:pt>
                <c:pt idx="274">
                  <c:v>32.6</c:v>
                </c:pt>
                <c:pt idx="275">
                  <c:v>32.6</c:v>
                </c:pt>
                <c:pt idx="276">
                  <c:v>31.0</c:v>
                </c:pt>
                <c:pt idx="277">
                  <c:v>31.8</c:v>
                </c:pt>
                <c:pt idx="278">
                  <c:v>31.6</c:v>
                </c:pt>
                <c:pt idx="279">
                  <c:v>31.4</c:v>
                </c:pt>
                <c:pt idx="280">
                  <c:v>32.3</c:v>
                </c:pt>
                <c:pt idx="281">
                  <c:v>31.1</c:v>
                </c:pt>
                <c:pt idx="282">
                  <c:v>31.3</c:v>
                </c:pt>
                <c:pt idx="283">
                  <c:v>32.6</c:v>
                </c:pt>
                <c:pt idx="284">
                  <c:v>30.6</c:v>
                </c:pt>
                <c:pt idx="285">
                  <c:v>30.8</c:v>
                </c:pt>
                <c:pt idx="286">
                  <c:v>30.2</c:v>
                </c:pt>
                <c:pt idx="287">
                  <c:v>30.7</c:v>
                </c:pt>
                <c:pt idx="288">
                  <c:v>29.5</c:v>
                </c:pt>
                <c:pt idx="289">
                  <c:v>29.1</c:v>
                </c:pt>
                <c:pt idx="290">
                  <c:v>30.2</c:v>
                </c:pt>
                <c:pt idx="291">
                  <c:v>27.2</c:v>
                </c:pt>
                <c:pt idx="292">
                  <c:v>28.2</c:v>
                </c:pt>
                <c:pt idx="293">
                  <c:v>28.7</c:v>
                </c:pt>
                <c:pt idx="294">
                  <c:v>26.5</c:v>
                </c:pt>
                <c:pt idx="295">
                  <c:v>27.7</c:v>
                </c:pt>
                <c:pt idx="296">
                  <c:v>25.8</c:v>
                </c:pt>
                <c:pt idx="297">
                  <c:v>26.9</c:v>
                </c:pt>
                <c:pt idx="298">
                  <c:v>26.9</c:v>
                </c:pt>
                <c:pt idx="299">
                  <c:v>25.2</c:v>
                </c:pt>
                <c:pt idx="300">
                  <c:v>27.0</c:v>
                </c:pt>
                <c:pt idx="301">
                  <c:v>24.3</c:v>
                </c:pt>
                <c:pt idx="302">
                  <c:v>25.1</c:v>
                </c:pt>
                <c:pt idx="303">
                  <c:v>25.2</c:v>
                </c:pt>
                <c:pt idx="304">
                  <c:v>24.2</c:v>
                </c:pt>
                <c:pt idx="305">
                  <c:v>25.8</c:v>
                </c:pt>
                <c:pt idx="306">
                  <c:v>24.0</c:v>
                </c:pt>
                <c:pt idx="307">
                  <c:v>24.3</c:v>
                </c:pt>
                <c:pt idx="308">
                  <c:v>25.3</c:v>
                </c:pt>
                <c:pt idx="309">
                  <c:v>23.9</c:v>
                </c:pt>
                <c:pt idx="310">
                  <c:v>24.4</c:v>
                </c:pt>
                <c:pt idx="311">
                  <c:v>23.9</c:v>
                </c:pt>
                <c:pt idx="312">
                  <c:v>23.4</c:v>
                </c:pt>
                <c:pt idx="313">
                  <c:v>23.8</c:v>
                </c:pt>
                <c:pt idx="314">
                  <c:v>22.0</c:v>
                </c:pt>
                <c:pt idx="315">
                  <c:v>23.8</c:v>
                </c:pt>
                <c:pt idx="316">
                  <c:v>23.1</c:v>
                </c:pt>
                <c:pt idx="317">
                  <c:v>22.3</c:v>
                </c:pt>
                <c:pt idx="318">
                  <c:v>22.3</c:v>
                </c:pt>
                <c:pt idx="319">
                  <c:v>22.5</c:v>
                </c:pt>
                <c:pt idx="320">
                  <c:v>22.7</c:v>
                </c:pt>
                <c:pt idx="321">
                  <c:v>21.4</c:v>
                </c:pt>
                <c:pt idx="322">
                  <c:v>21.0</c:v>
                </c:pt>
                <c:pt idx="323">
                  <c:v>21.7</c:v>
                </c:pt>
                <c:pt idx="324">
                  <c:v>21.2</c:v>
                </c:pt>
                <c:pt idx="325">
                  <c:v>22.0</c:v>
                </c:pt>
                <c:pt idx="326">
                  <c:v>20.6</c:v>
                </c:pt>
                <c:pt idx="327">
                  <c:v>19.9</c:v>
                </c:pt>
                <c:pt idx="328">
                  <c:v>21.0</c:v>
                </c:pt>
                <c:pt idx="329">
                  <c:v>19.7</c:v>
                </c:pt>
                <c:pt idx="330">
                  <c:v>20.0</c:v>
                </c:pt>
                <c:pt idx="331">
                  <c:v>18.9</c:v>
                </c:pt>
                <c:pt idx="332">
                  <c:v>18.7</c:v>
                </c:pt>
                <c:pt idx="333">
                  <c:v>19.8</c:v>
                </c:pt>
                <c:pt idx="334">
                  <c:v>17.6</c:v>
                </c:pt>
                <c:pt idx="335">
                  <c:v>19.5</c:v>
                </c:pt>
                <c:pt idx="336">
                  <c:v>18.8</c:v>
                </c:pt>
                <c:pt idx="337">
                  <c:v>18.0</c:v>
                </c:pt>
                <c:pt idx="338">
                  <c:v>19.5</c:v>
                </c:pt>
                <c:pt idx="339">
                  <c:v>17.0</c:v>
                </c:pt>
                <c:pt idx="340">
                  <c:v>18.7</c:v>
                </c:pt>
                <c:pt idx="341">
                  <c:v>18.8</c:v>
                </c:pt>
                <c:pt idx="342">
                  <c:v>17.4</c:v>
                </c:pt>
                <c:pt idx="343">
                  <c:v>18.2</c:v>
                </c:pt>
                <c:pt idx="344">
                  <c:v>16.2</c:v>
                </c:pt>
                <c:pt idx="345">
                  <c:v>17.5</c:v>
                </c:pt>
                <c:pt idx="346">
                  <c:v>17.0</c:v>
                </c:pt>
                <c:pt idx="347">
                  <c:v>16.7</c:v>
                </c:pt>
                <c:pt idx="348">
                  <c:v>17.4</c:v>
                </c:pt>
                <c:pt idx="349">
                  <c:v>16.6</c:v>
                </c:pt>
                <c:pt idx="350">
                  <c:v>16.5</c:v>
                </c:pt>
                <c:pt idx="351">
                  <c:v>17.0</c:v>
                </c:pt>
                <c:pt idx="352">
                  <c:v>15.6</c:v>
                </c:pt>
                <c:pt idx="353">
                  <c:v>16.0</c:v>
                </c:pt>
                <c:pt idx="354">
                  <c:v>15.8</c:v>
                </c:pt>
                <c:pt idx="355">
                  <c:v>16.6</c:v>
                </c:pt>
                <c:pt idx="356">
                  <c:v>16.2</c:v>
                </c:pt>
                <c:pt idx="357">
                  <c:v>15.9</c:v>
                </c:pt>
                <c:pt idx="358">
                  <c:v>16.3</c:v>
                </c:pt>
                <c:pt idx="359">
                  <c:v>15.3</c:v>
                </c:pt>
                <c:pt idx="360">
                  <c:v>15.8</c:v>
                </c:pt>
                <c:pt idx="361">
                  <c:v>15.4</c:v>
                </c:pt>
                <c:pt idx="362">
                  <c:v>14.6</c:v>
                </c:pt>
                <c:pt idx="363">
                  <c:v>15.4</c:v>
                </c:pt>
                <c:pt idx="364">
                  <c:v>15.4</c:v>
                </c:pt>
                <c:pt idx="365">
                  <c:v>14.6</c:v>
                </c:pt>
                <c:pt idx="366">
                  <c:v>15.1</c:v>
                </c:pt>
                <c:pt idx="367">
                  <c:v>14.5</c:v>
                </c:pt>
                <c:pt idx="368">
                  <c:v>14.4</c:v>
                </c:pt>
                <c:pt idx="369">
                  <c:v>14.3</c:v>
                </c:pt>
                <c:pt idx="370">
                  <c:v>13.6</c:v>
                </c:pt>
                <c:pt idx="371">
                  <c:v>14.9</c:v>
                </c:pt>
                <c:pt idx="372">
                  <c:v>13.9</c:v>
                </c:pt>
                <c:pt idx="373">
                  <c:v>14.0</c:v>
                </c:pt>
                <c:pt idx="374">
                  <c:v>14.3</c:v>
                </c:pt>
                <c:pt idx="375">
                  <c:v>13.3</c:v>
                </c:pt>
                <c:pt idx="376">
                  <c:v>14.4</c:v>
                </c:pt>
                <c:pt idx="377">
                  <c:v>13.6</c:v>
                </c:pt>
                <c:pt idx="378">
                  <c:v>13.3</c:v>
                </c:pt>
                <c:pt idx="379">
                  <c:v>13.7</c:v>
                </c:pt>
                <c:pt idx="380">
                  <c:v>13.4</c:v>
                </c:pt>
                <c:pt idx="381">
                  <c:v>13.6</c:v>
                </c:pt>
                <c:pt idx="382">
                  <c:v>13.3</c:v>
                </c:pt>
                <c:pt idx="383">
                  <c:v>13.5</c:v>
                </c:pt>
                <c:pt idx="384">
                  <c:v>13.1</c:v>
                </c:pt>
                <c:pt idx="385">
                  <c:v>12.7</c:v>
                </c:pt>
                <c:pt idx="386">
                  <c:v>12.3</c:v>
                </c:pt>
                <c:pt idx="387">
                  <c:v>12.7</c:v>
                </c:pt>
                <c:pt idx="388">
                  <c:v>12.5</c:v>
                </c:pt>
                <c:pt idx="389">
                  <c:v>12.3</c:v>
                </c:pt>
                <c:pt idx="390">
                  <c:v>12.8</c:v>
                </c:pt>
                <c:pt idx="391">
                  <c:v>12.0</c:v>
                </c:pt>
                <c:pt idx="392">
                  <c:v>12.2</c:v>
                </c:pt>
                <c:pt idx="393">
                  <c:v>11.9</c:v>
                </c:pt>
                <c:pt idx="394">
                  <c:v>12.8</c:v>
                </c:pt>
                <c:pt idx="395">
                  <c:v>12.2</c:v>
                </c:pt>
                <c:pt idx="396">
                  <c:v>12.1</c:v>
                </c:pt>
                <c:pt idx="397">
                  <c:v>11.9</c:v>
                </c:pt>
                <c:pt idx="398">
                  <c:v>11.7</c:v>
                </c:pt>
                <c:pt idx="399">
                  <c:v>12.0</c:v>
                </c:pt>
                <c:pt idx="400">
                  <c:v>11.0</c:v>
                </c:pt>
                <c:pt idx="401">
                  <c:v>11.4</c:v>
                </c:pt>
                <c:pt idx="402">
                  <c:v>11.4</c:v>
                </c:pt>
                <c:pt idx="403">
                  <c:v>11.7</c:v>
                </c:pt>
                <c:pt idx="404">
                  <c:v>11.4</c:v>
                </c:pt>
                <c:pt idx="405">
                  <c:v>11.2</c:v>
                </c:pt>
                <c:pt idx="406">
                  <c:v>11.0</c:v>
                </c:pt>
                <c:pt idx="407">
                  <c:v>10.7</c:v>
                </c:pt>
                <c:pt idx="408">
                  <c:v>10.7</c:v>
                </c:pt>
                <c:pt idx="409">
                  <c:v>10.6</c:v>
                </c:pt>
                <c:pt idx="410">
                  <c:v>10.7</c:v>
                </c:pt>
                <c:pt idx="411">
                  <c:v>10.6</c:v>
                </c:pt>
                <c:pt idx="412">
                  <c:v>10.5</c:v>
                </c:pt>
                <c:pt idx="413">
                  <c:v>9.91</c:v>
                </c:pt>
                <c:pt idx="414">
                  <c:v>10.7</c:v>
                </c:pt>
                <c:pt idx="415">
                  <c:v>10.1</c:v>
                </c:pt>
                <c:pt idx="416">
                  <c:v>10.3</c:v>
                </c:pt>
                <c:pt idx="417">
                  <c:v>10.6</c:v>
                </c:pt>
                <c:pt idx="418">
                  <c:v>10.1</c:v>
                </c:pt>
                <c:pt idx="419">
                  <c:v>10.7</c:v>
                </c:pt>
                <c:pt idx="420">
                  <c:v>10.2</c:v>
                </c:pt>
                <c:pt idx="421">
                  <c:v>9.48</c:v>
                </c:pt>
                <c:pt idx="422">
                  <c:v>10.0</c:v>
                </c:pt>
                <c:pt idx="423">
                  <c:v>10.4</c:v>
                </c:pt>
                <c:pt idx="424">
                  <c:v>10.4</c:v>
                </c:pt>
                <c:pt idx="425">
                  <c:v>9.729999999999998</c:v>
                </c:pt>
                <c:pt idx="426">
                  <c:v>9.460000000000002</c:v>
                </c:pt>
                <c:pt idx="427">
                  <c:v>9.82</c:v>
                </c:pt>
                <c:pt idx="428">
                  <c:v>9.620000000000001</c:v>
                </c:pt>
                <c:pt idx="429">
                  <c:v>9.82</c:v>
                </c:pt>
                <c:pt idx="430">
                  <c:v>9.77</c:v>
                </c:pt>
                <c:pt idx="431">
                  <c:v>9.84</c:v>
                </c:pt>
                <c:pt idx="432">
                  <c:v>9.530000000000001</c:v>
                </c:pt>
                <c:pt idx="433">
                  <c:v>9.59</c:v>
                </c:pt>
                <c:pt idx="434">
                  <c:v>9.06</c:v>
                </c:pt>
                <c:pt idx="435">
                  <c:v>9.25</c:v>
                </c:pt>
                <c:pt idx="436">
                  <c:v>9.25</c:v>
                </c:pt>
                <c:pt idx="437">
                  <c:v>8.790000000000001</c:v>
                </c:pt>
                <c:pt idx="438">
                  <c:v>9.18</c:v>
                </c:pt>
                <c:pt idx="439">
                  <c:v>9.460000000000002</c:v>
                </c:pt>
                <c:pt idx="440">
                  <c:v>9.460000000000002</c:v>
                </c:pt>
                <c:pt idx="441">
                  <c:v>9.02</c:v>
                </c:pt>
                <c:pt idx="442">
                  <c:v>9.06</c:v>
                </c:pt>
                <c:pt idx="443">
                  <c:v>8.57</c:v>
                </c:pt>
                <c:pt idx="444">
                  <c:v>8.67</c:v>
                </c:pt>
                <c:pt idx="445">
                  <c:v>9.02</c:v>
                </c:pt>
                <c:pt idx="446">
                  <c:v>8.55</c:v>
                </c:pt>
                <c:pt idx="447">
                  <c:v>7.78</c:v>
                </c:pt>
                <c:pt idx="448">
                  <c:v>8.97</c:v>
                </c:pt>
                <c:pt idx="449">
                  <c:v>8.77</c:v>
                </c:pt>
                <c:pt idx="450">
                  <c:v>8.200000000000001</c:v>
                </c:pt>
                <c:pt idx="451">
                  <c:v>8.18</c:v>
                </c:pt>
                <c:pt idx="452">
                  <c:v>8.02</c:v>
                </c:pt>
                <c:pt idx="453">
                  <c:v>7.8</c:v>
                </c:pt>
                <c:pt idx="454">
                  <c:v>8.41</c:v>
                </c:pt>
                <c:pt idx="455">
                  <c:v>8.83</c:v>
                </c:pt>
                <c:pt idx="456">
                  <c:v>8.07</c:v>
                </c:pt>
                <c:pt idx="457">
                  <c:v>7.91</c:v>
                </c:pt>
                <c:pt idx="458">
                  <c:v>8.239999999999998</c:v>
                </c:pt>
                <c:pt idx="459">
                  <c:v>7.96</c:v>
                </c:pt>
                <c:pt idx="460">
                  <c:v>8.040000000000001</c:v>
                </c:pt>
                <c:pt idx="461">
                  <c:v>7.46</c:v>
                </c:pt>
                <c:pt idx="462">
                  <c:v>8.0</c:v>
                </c:pt>
                <c:pt idx="463">
                  <c:v>7.53</c:v>
                </c:pt>
                <c:pt idx="464">
                  <c:v>8.02</c:v>
                </c:pt>
                <c:pt idx="465">
                  <c:v>7.64</c:v>
                </c:pt>
                <c:pt idx="466">
                  <c:v>7.96</c:v>
                </c:pt>
                <c:pt idx="467">
                  <c:v>7.819999999999998</c:v>
                </c:pt>
                <c:pt idx="468">
                  <c:v>7.930000000000002</c:v>
                </c:pt>
                <c:pt idx="469">
                  <c:v>7.4</c:v>
                </c:pt>
                <c:pt idx="470">
                  <c:v>7.21</c:v>
                </c:pt>
                <c:pt idx="471">
                  <c:v>7.48</c:v>
                </c:pt>
                <c:pt idx="472">
                  <c:v>7.76</c:v>
                </c:pt>
                <c:pt idx="473">
                  <c:v>6.89</c:v>
                </c:pt>
                <c:pt idx="474">
                  <c:v>7.430000000000002</c:v>
                </c:pt>
                <c:pt idx="475">
                  <c:v>7.41</c:v>
                </c:pt>
                <c:pt idx="476">
                  <c:v>7.189999999999999</c:v>
                </c:pt>
                <c:pt idx="477">
                  <c:v>7.28</c:v>
                </c:pt>
                <c:pt idx="478">
                  <c:v>7.55</c:v>
                </c:pt>
                <c:pt idx="479">
                  <c:v>6.75</c:v>
                </c:pt>
                <c:pt idx="480">
                  <c:v>6.41</c:v>
                </c:pt>
                <c:pt idx="481">
                  <c:v>7.24</c:v>
                </c:pt>
                <c:pt idx="482">
                  <c:v>6.85</c:v>
                </c:pt>
                <c:pt idx="483">
                  <c:v>6.95</c:v>
                </c:pt>
                <c:pt idx="484">
                  <c:v>7.13</c:v>
                </c:pt>
                <c:pt idx="485">
                  <c:v>6.89</c:v>
                </c:pt>
                <c:pt idx="486">
                  <c:v>7.01</c:v>
                </c:pt>
                <c:pt idx="487">
                  <c:v>6.75</c:v>
                </c:pt>
                <c:pt idx="488">
                  <c:v>6.4</c:v>
                </c:pt>
                <c:pt idx="489">
                  <c:v>6.31</c:v>
                </c:pt>
                <c:pt idx="490">
                  <c:v>6.56</c:v>
                </c:pt>
                <c:pt idx="491">
                  <c:v>7.0</c:v>
                </c:pt>
                <c:pt idx="492">
                  <c:v>5.92</c:v>
                </c:pt>
                <c:pt idx="493">
                  <c:v>5.68</c:v>
                </c:pt>
                <c:pt idx="494">
                  <c:v>5.159999999999997</c:v>
                </c:pt>
                <c:pt idx="495">
                  <c:v>4.55</c:v>
                </c:pt>
                <c:pt idx="496">
                  <c:v>4.81</c:v>
                </c:pt>
                <c:pt idx="497">
                  <c:v>5.35</c:v>
                </c:pt>
                <c:pt idx="498">
                  <c:v>4.67</c:v>
                </c:pt>
                <c:pt idx="499">
                  <c:v>4.22</c:v>
                </c:pt>
                <c:pt idx="500">
                  <c:v>4.46</c:v>
                </c:pt>
                <c:pt idx="501">
                  <c:v>4.159999999999997</c:v>
                </c:pt>
                <c:pt idx="502">
                  <c:v>3.98</c:v>
                </c:pt>
                <c:pt idx="503">
                  <c:v>3.17</c:v>
                </c:pt>
                <c:pt idx="504">
                  <c:v>3.49</c:v>
                </c:pt>
                <c:pt idx="505">
                  <c:v>3.55</c:v>
                </c:pt>
                <c:pt idx="506">
                  <c:v>3.53</c:v>
                </c:pt>
                <c:pt idx="507">
                  <c:v>3.74</c:v>
                </c:pt>
                <c:pt idx="508">
                  <c:v>3.18</c:v>
                </c:pt>
                <c:pt idx="509">
                  <c:v>2.849999999999999</c:v>
                </c:pt>
                <c:pt idx="510">
                  <c:v>2.59</c:v>
                </c:pt>
                <c:pt idx="511">
                  <c:v>2.18</c:v>
                </c:pt>
                <c:pt idx="512">
                  <c:v>2.04</c:v>
                </c:pt>
                <c:pt idx="513">
                  <c:v>2.309999999999999</c:v>
                </c:pt>
                <c:pt idx="514">
                  <c:v>2.21</c:v>
                </c:pt>
                <c:pt idx="515">
                  <c:v>2.26</c:v>
                </c:pt>
                <c:pt idx="516">
                  <c:v>2.27</c:v>
                </c:pt>
                <c:pt idx="517">
                  <c:v>2.27</c:v>
                </c:pt>
                <c:pt idx="518">
                  <c:v>2.38</c:v>
                </c:pt>
                <c:pt idx="519">
                  <c:v>2.16</c:v>
                </c:pt>
                <c:pt idx="520">
                  <c:v>2.09</c:v>
                </c:pt>
                <c:pt idx="521">
                  <c:v>2.15</c:v>
                </c:pt>
                <c:pt idx="522">
                  <c:v>1.940000000000003</c:v>
                </c:pt>
                <c:pt idx="523">
                  <c:v>2.09</c:v>
                </c:pt>
                <c:pt idx="524">
                  <c:v>2.01</c:v>
                </c:pt>
                <c:pt idx="525">
                  <c:v>2.12</c:v>
                </c:pt>
                <c:pt idx="526">
                  <c:v>1.83</c:v>
                </c:pt>
                <c:pt idx="527">
                  <c:v>2.02</c:v>
                </c:pt>
                <c:pt idx="528">
                  <c:v>1.87</c:v>
                </c:pt>
                <c:pt idx="529">
                  <c:v>1.76</c:v>
                </c:pt>
                <c:pt idx="530">
                  <c:v>1.920000000000002</c:v>
                </c:pt>
                <c:pt idx="531">
                  <c:v>1.64</c:v>
                </c:pt>
                <c:pt idx="532">
                  <c:v>1.58</c:v>
                </c:pt>
                <c:pt idx="533">
                  <c:v>1.82</c:v>
                </c:pt>
                <c:pt idx="534">
                  <c:v>1.82</c:v>
                </c:pt>
                <c:pt idx="535">
                  <c:v>1.88</c:v>
                </c:pt>
                <c:pt idx="536">
                  <c:v>1.71</c:v>
                </c:pt>
                <c:pt idx="537">
                  <c:v>1.920000000000002</c:v>
                </c:pt>
                <c:pt idx="538">
                  <c:v>1.690000000000004</c:v>
                </c:pt>
                <c:pt idx="539">
                  <c:v>1.81</c:v>
                </c:pt>
                <c:pt idx="540">
                  <c:v>1.57</c:v>
                </c:pt>
                <c:pt idx="541">
                  <c:v>1.7</c:v>
                </c:pt>
                <c:pt idx="542">
                  <c:v>1.88</c:v>
                </c:pt>
                <c:pt idx="543">
                  <c:v>1.6</c:v>
                </c:pt>
                <c:pt idx="544">
                  <c:v>1.56</c:v>
                </c:pt>
                <c:pt idx="545">
                  <c:v>1.63</c:v>
                </c:pt>
                <c:pt idx="546">
                  <c:v>1.57</c:v>
                </c:pt>
                <c:pt idx="547">
                  <c:v>1.78</c:v>
                </c:pt>
                <c:pt idx="548">
                  <c:v>1.64</c:v>
                </c:pt>
                <c:pt idx="549">
                  <c:v>1.64</c:v>
                </c:pt>
                <c:pt idx="550">
                  <c:v>1.77</c:v>
                </c:pt>
                <c:pt idx="551">
                  <c:v>1.52</c:v>
                </c:pt>
                <c:pt idx="552">
                  <c:v>1.65</c:v>
                </c:pt>
                <c:pt idx="553">
                  <c:v>2.01</c:v>
                </c:pt>
                <c:pt idx="554">
                  <c:v>1.86</c:v>
                </c:pt>
                <c:pt idx="555">
                  <c:v>1.59</c:v>
                </c:pt>
                <c:pt idx="556">
                  <c:v>1.75</c:v>
                </c:pt>
                <c:pt idx="557">
                  <c:v>1.74</c:v>
                </c:pt>
                <c:pt idx="558">
                  <c:v>1.58</c:v>
                </c:pt>
                <c:pt idx="559">
                  <c:v>1.65</c:v>
                </c:pt>
                <c:pt idx="560">
                  <c:v>1.73</c:v>
                </c:pt>
                <c:pt idx="561">
                  <c:v>1.41</c:v>
                </c:pt>
                <c:pt idx="562">
                  <c:v>1.3</c:v>
                </c:pt>
                <c:pt idx="563">
                  <c:v>1.36</c:v>
                </c:pt>
                <c:pt idx="564">
                  <c:v>1.24</c:v>
                </c:pt>
                <c:pt idx="565">
                  <c:v>1.49</c:v>
                </c:pt>
                <c:pt idx="566">
                  <c:v>1.51</c:v>
                </c:pt>
                <c:pt idx="567">
                  <c:v>1.6</c:v>
                </c:pt>
                <c:pt idx="568">
                  <c:v>1.51</c:v>
                </c:pt>
                <c:pt idx="569">
                  <c:v>1.39</c:v>
                </c:pt>
                <c:pt idx="570">
                  <c:v>1.48</c:v>
                </c:pt>
                <c:pt idx="571">
                  <c:v>1.23</c:v>
                </c:pt>
                <c:pt idx="572">
                  <c:v>1.61</c:v>
                </c:pt>
                <c:pt idx="573">
                  <c:v>1.5</c:v>
                </c:pt>
                <c:pt idx="574">
                  <c:v>1.37</c:v>
                </c:pt>
                <c:pt idx="575">
                  <c:v>1.57</c:v>
                </c:pt>
                <c:pt idx="576">
                  <c:v>1.1</c:v>
                </c:pt>
                <c:pt idx="577">
                  <c:v>1.32</c:v>
                </c:pt>
                <c:pt idx="578">
                  <c:v>1.43</c:v>
                </c:pt>
                <c:pt idx="579">
                  <c:v>1.73</c:v>
                </c:pt>
                <c:pt idx="580">
                  <c:v>1.38</c:v>
                </c:pt>
                <c:pt idx="581">
                  <c:v>1.77</c:v>
                </c:pt>
                <c:pt idx="582">
                  <c:v>1.57</c:v>
                </c:pt>
                <c:pt idx="583">
                  <c:v>1.28</c:v>
                </c:pt>
                <c:pt idx="584">
                  <c:v>1.2</c:v>
                </c:pt>
                <c:pt idx="585">
                  <c:v>1.64</c:v>
                </c:pt>
                <c:pt idx="586">
                  <c:v>1.6</c:v>
                </c:pt>
                <c:pt idx="587">
                  <c:v>1.56</c:v>
                </c:pt>
                <c:pt idx="588">
                  <c:v>1.4</c:v>
                </c:pt>
                <c:pt idx="589">
                  <c:v>1.77</c:v>
                </c:pt>
                <c:pt idx="590">
                  <c:v>1.35</c:v>
                </c:pt>
                <c:pt idx="591">
                  <c:v>1.5</c:v>
                </c:pt>
                <c:pt idx="592">
                  <c:v>1.2</c:v>
                </c:pt>
                <c:pt idx="593">
                  <c:v>1.32</c:v>
                </c:pt>
                <c:pt idx="594">
                  <c:v>1.33</c:v>
                </c:pt>
                <c:pt idx="595">
                  <c:v>1.63</c:v>
                </c:pt>
                <c:pt idx="596">
                  <c:v>1.24</c:v>
                </c:pt>
                <c:pt idx="597">
                  <c:v>1.27</c:v>
                </c:pt>
                <c:pt idx="598">
                  <c:v>1.09</c:v>
                </c:pt>
                <c:pt idx="599">
                  <c:v>1.1</c:v>
                </c:pt>
                <c:pt idx="600">
                  <c:v>1.49</c:v>
                </c:pt>
                <c:pt idx="601">
                  <c:v>1.32</c:v>
                </c:pt>
                <c:pt idx="602">
                  <c:v>1.46</c:v>
                </c:pt>
                <c:pt idx="603">
                  <c:v>1.44</c:v>
                </c:pt>
                <c:pt idx="604">
                  <c:v>1.4</c:v>
                </c:pt>
                <c:pt idx="605">
                  <c:v>1.149999999999995</c:v>
                </c:pt>
                <c:pt idx="606">
                  <c:v>1.139999999999995</c:v>
                </c:pt>
                <c:pt idx="607">
                  <c:v>1.149999999999995</c:v>
                </c:pt>
                <c:pt idx="608">
                  <c:v>1.25</c:v>
                </c:pt>
                <c:pt idx="609">
                  <c:v>1.43</c:v>
                </c:pt>
                <c:pt idx="610">
                  <c:v>1.1</c:v>
                </c:pt>
                <c:pt idx="611">
                  <c:v>1.37</c:v>
                </c:pt>
                <c:pt idx="612">
                  <c:v>1.12</c:v>
                </c:pt>
                <c:pt idx="613">
                  <c:v>1.09</c:v>
                </c:pt>
                <c:pt idx="614">
                  <c:v>1.24</c:v>
                </c:pt>
                <c:pt idx="615">
                  <c:v>1.01</c:v>
                </c:pt>
                <c:pt idx="616">
                  <c:v>1.180000000000005</c:v>
                </c:pt>
                <c:pt idx="617">
                  <c:v>1.159999999999995</c:v>
                </c:pt>
                <c:pt idx="618">
                  <c:v>1.35</c:v>
                </c:pt>
                <c:pt idx="619">
                  <c:v>0.959000000000001</c:v>
                </c:pt>
                <c:pt idx="620">
                  <c:v>1.04</c:v>
                </c:pt>
                <c:pt idx="621">
                  <c:v>1.39</c:v>
                </c:pt>
                <c:pt idx="622">
                  <c:v>1.3</c:v>
                </c:pt>
                <c:pt idx="623">
                  <c:v>0.993</c:v>
                </c:pt>
                <c:pt idx="624">
                  <c:v>1.139999999999995</c:v>
                </c:pt>
                <c:pt idx="625">
                  <c:v>0.938</c:v>
                </c:pt>
                <c:pt idx="626">
                  <c:v>0.895</c:v>
                </c:pt>
                <c:pt idx="627">
                  <c:v>1.26</c:v>
                </c:pt>
                <c:pt idx="628">
                  <c:v>1.2</c:v>
                </c:pt>
                <c:pt idx="629">
                  <c:v>1.139999999999995</c:v>
                </c:pt>
                <c:pt idx="630">
                  <c:v>1.180000000000005</c:v>
                </c:pt>
                <c:pt idx="631">
                  <c:v>1.29</c:v>
                </c:pt>
                <c:pt idx="632">
                  <c:v>1.29</c:v>
                </c:pt>
                <c:pt idx="633">
                  <c:v>1.07</c:v>
                </c:pt>
                <c:pt idx="634">
                  <c:v>1.03</c:v>
                </c:pt>
                <c:pt idx="635">
                  <c:v>1.02</c:v>
                </c:pt>
                <c:pt idx="636">
                  <c:v>1.12</c:v>
                </c:pt>
                <c:pt idx="637">
                  <c:v>1.03</c:v>
                </c:pt>
                <c:pt idx="638">
                  <c:v>0.984</c:v>
                </c:pt>
                <c:pt idx="639">
                  <c:v>0.925</c:v>
                </c:pt>
                <c:pt idx="640">
                  <c:v>0.938</c:v>
                </c:pt>
                <c:pt idx="641">
                  <c:v>1.03</c:v>
                </c:pt>
                <c:pt idx="642">
                  <c:v>1.0</c:v>
                </c:pt>
                <c:pt idx="643">
                  <c:v>1.02</c:v>
                </c:pt>
                <c:pt idx="644">
                  <c:v>0.998</c:v>
                </c:pt>
                <c:pt idx="645">
                  <c:v>0.853000000000001</c:v>
                </c:pt>
                <c:pt idx="646">
                  <c:v>1.06</c:v>
                </c:pt>
                <c:pt idx="647">
                  <c:v>1.03</c:v>
                </c:pt>
                <c:pt idx="648">
                  <c:v>0.887</c:v>
                </c:pt>
                <c:pt idx="649">
                  <c:v>0.791</c:v>
                </c:pt>
                <c:pt idx="650">
                  <c:v>1.02</c:v>
                </c:pt>
                <c:pt idx="651">
                  <c:v>0.929</c:v>
                </c:pt>
                <c:pt idx="652">
                  <c:v>1.04</c:v>
                </c:pt>
                <c:pt idx="653">
                  <c:v>0.986</c:v>
                </c:pt>
                <c:pt idx="654">
                  <c:v>0.875000000000002</c:v>
                </c:pt>
                <c:pt idx="655">
                  <c:v>0.867000000000002</c:v>
                </c:pt>
                <c:pt idx="656">
                  <c:v>0.923</c:v>
                </c:pt>
                <c:pt idx="657">
                  <c:v>0.957000000000001</c:v>
                </c:pt>
                <c:pt idx="658">
                  <c:v>0.705000000000001</c:v>
                </c:pt>
                <c:pt idx="659">
                  <c:v>0.871000000000002</c:v>
                </c:pt>
                <c:pt idx="660">
                  <c:v>0.728000000000001</c:v>
                </c:pt>
                <c:pt idx="661">
                  <c:v>0.757000000000002</c:v>
                </c:pt>
                <c:pt idx="662">
                  <c:v>0.752000000000002</c:v>
                </c:pt>
                <c:pt idx="663">
                  <c:v>0.834000000000001</c:v>
                </c:pt>
                <c:pt idx="664">
                  <c:v>0.938</c:v>
                </c:pt>
                <c:pt idx="665">
                  <c:v>0.912</c:v>
                </c:pt>
                <c:pt idx="666">
                  <c:v>0.940000000000001</c:v>
                </c:pt>
                <c:pt idx="667">
                  <c:v>0.735000000000001</c:v>
                </c:pt>
                <c:pt idx="668">
                  <c:v>0.693</c:v>
                </c:pt>
                <c:pt idx="669">
                  <c:v>0.703000000000001</c:v>
                </c:pt>
                <c:pt idx="670">
                  <c:v>0.879000000000002</c:v>
                </c:pt>
                <c:pt idx="671">
                  <c:v>0.807</c:v>
                </c:pt>
                <c:pt idx="672">
                  <c:v>0.940000000000001</c:v>
                </c:pt>
                <c:pt idx="673">
                  <c:v>0.838000000000001</c:v>
                </c:pt>
                <c:pt idx="674">
                  <c:v>0.789</c:v>
                </c:pt>
                <c:pt idx="675">
                  <c:v>0.714000000000001</c:v>
                </c:pt>
                <c:pt idx="676">
                  <c:v>0.600000000000001</c:v>
                </c:pt>
                <c:pt idx="677">
                  <c:v>0.820000000000001</c:v>
                </c:pt>
                <c:pt idx="678">
                  <c:v>0.533</c:v>
                </c:pt>
                <c:pt idx="679">
                  <c:v>0.815</c:v>
                </c:pt>
                <c:pt idx="680">
                  <c:v>0.693</c:v>
                </c:pt>
                <c:pt idx="681">
                  <c:v>0.579000000000001</c:v>
                </c:pt>
                <c:pt idx="682">
                  <c:v>0.649000000000002</c:v>
                </c:pt>
                <c:pt idx="683">
                  <c:v>0.764000000000002</c:v>
                </c:pt>
                <c:pt idx="684">
                  <c:v>0.853000000000001</c:v>
                </c:pt>
                <c:pt idx="685">
                  <c:v>0.54</c:v>
                </c:pt>
                <c:pt idx="686">
                  <c:v>0.705000000000001</c:v>
                </c:pt>
                <c:pt idx="687">
                  <c:v>0.643000000000002</c:v>
                </c:pt>
                <c:pt idx="688">
                  <c:v>0.695</c:v>
                </c:pt>
                <c:pt idx="689">
                  <c:v>0.622000000000002</c:v>
                </c:pt>
                <c:pt idx="690">
                  <c:v>0.698</c:v>
                </c:pt>
                <c:pt idx="691">
                  <c:v>0.646000000000002</c:v>
                </c:pt>
                <c:pt idx="692">
                  <c:v>0.755000000000002</c:v>
                </c:pt>
                <c:pt idx="693">
                  <c:v>0.675000000000002</c:v>
                </c:pt>
                <c:pt idx="694">
                  <c:v>0.681</c:v>
                </c:pt>
                <c:pt idx="695">
                  <c:v>0.791</c:v>
                </c:pt>
                <c:pt idx="696">
                  <c:v>0.649000000000002</c:v>
                </c:pt>
                <c:pt idx="697">
                  <c:v>0.973000000000001</c:v>
                </c:pt>
                <c:pt idx="698">
                  <c:v>0.703000000000001</c:v>
                </c:pt>
                <c:pt idx="699">
                  <c:v>0.527</c:v>
                </c:pt>
                <c:pt idx="700">
                  <c:v>0.741000000000002</c:v>
                </c:pt>
                <c:pt idx="701">
                  <c:v>0.834000000000001</c:v>
                </c:pt>
                <c:pt idx="702">
                  <c:v>0.849000000000001</c:v>
                </c:pt>
                <c:pt idx="703">
                  <c:v>0.711000000000001</c:v>
                </c:pt>
                <c:pt idx="704">
                  <c:v>0.764000000000002</c:v>
                </c:pt>
                <c:pt idx="705">
                  <c:v>0.697</c:v>
                </c:pt>
                <c:pt idx="706">
                  <c:v>0.601000000000001</c:v>
                </c:pt>
                <c:pt idx="707">
                  <c:v>0.600000000000001</c:v>
                </c:pt>
                <c:pt idx="708">
                  <c:v>0.778000000000002</c:v>
                </c:pt>
                <c:pt idx="709">
                  <c:v>0.804</c:v>
                </c:pt>
                <c:pt idx="710">
                  <c:v>0.78</c:v>
                </c:pt>
                <c:pt idx="711">
                  <c:v>0.54</c:v>
                </c:pt>
                <c:pt idx="712">
                  <c:v>0.782</c:v>
                </c:pt>
                <c:pt idx="713">
                  <c:v>0.78</c:v>
                </c:pt>
                <c:pt idx="714">
                  <c:v>0.641000000000002</c:v>
                </c:pt>
                <c:pt idx="715">
                  <c:v>0.579000000000001</c:v>
                </c:pt>
                <c:pt idx="716">
                  <c:v>0.879000000000002</c:v>
                </c:pt>
                <c:pt idx="717">
                  <c:v>0.760000000000002</c:v>
                </c:pt>
                <c:pt idx="718">
                  <c:v>0.675000000000002</c:v>
                </c:pt>
                <c:pt idx="719">
                  <c:v>0.679000000000004</c:v>
                </c:pt>
                <c:pt idx="720">
                  <c:v>0.757000000000002</c:v>
                </c:pt>
                <c:pt idx="721">
                  <c:v>0.637000000000002</c:v>
                </c:pt>
                <c:pt idx="722">
                  <c:v>0.740000000000002</c:v>
                </c:pt>
                <c:pt idx="723">
                  <c:v>0.551</c:v>
                </c:pt>
                <c:pt idx="724">
                  <c:v>0.805</c:v>
                </c:pt>
                <c:pt idx="725">
                  <c:v>0.869000000000002</c:v>
                </c:pt>
                <c:pt idx="726">
                  <c:v>0.604000000000001</c:v>
                </c:pt>
                <c:pt idx="727">
                  <c:v>0.603000000000001</c:v>
                </c:pt>
                <c:pt idx="728">
                  <c:v>0.783</c:v>
                </c:pt>
                <c:pt idx="729">
                  <c:v>0.757000000000002</c:v>
                </c:pt>
                <c:pt idx="730">
                  <c:v>0.728000000000001</c:v>
                </c:pt>
                <c:pt idx="731">
                  <c:v>0.912</c:v>
                </c:pt>
                <c:pt idx="732">
                  <c:v>0.647000000000002</c:v>
                </c:pt>
                <c:pt idx="733">
                  <c:v>0.873000000000002</c:v>
                </c:pt>
                <c:pt idx="734">
                  <c:v>0.863000000000002</c:v>
                </c:pt>
                <c:pt idx="735">
                  <c:v>0.957000000000001</c:v>
                </c:pt>
                <c:pt idx="736">
                  <c:v>0.834000000000001</c:v>
                </c:pt>
                <c:pt idx="737">
                  <c:v>0.839000000000001</c:v>
                </c:pt>
                <c:pt idx="738">
                  <c:v>0.668000000000002</c:v>
                </c:pt>
                <c:pt idx="739">
                  <c:v>0.757000000000002</c:v>
                </c:pt>
                <c:pt idx="740">
                  <c:v>0.824</c:v>
                </c:pt>
                <c:pt idx="741">
                  <c:v>0.851000000000001</c:v>
                </c:pt>
                <c:pt idx="742">
                  <c:v>0.701000000000001</c:v>
                </c:pt>
                <c:pt idx="743">
                  <c:v>0.724000000000001</c:v>
                </c:pt>
                <c:pt idx="744">
                  <c:v>1.05</c:v>
                </c:pt>
                <c:pt idx="745">
                  <c:v>0.897</c:v>
                </c:pt>
                <c:pt idx="746">
                  <c:v>0.836000000000001</c:v>
                </c:pt>
                <c:pt idx="747">
                  <c:v>0.661000000000002</c:v>
                </c:pt>
                <c:pt idx="748">
                  <c:v>0.543</c:v>
                </c:pt>
                <c:pt idx="749">
                  <c:v>0.750000000000002</c:v>
                </c:pt>
                <c:pt idx="750">
                  <c:v>0.818</c:v>
                </c:pt>
                <c:pt idx="751">
                  <c:v>0.617000000000002</c:v>
                </c:pt>
                <c:pt idx="752">
                  <c:v>0.787</c:v>
                </c:pt>
                <c:pt idx="753">
                  <c:v>0.857000000000001</c:v>
                </c:pt>
                <c:pt idx="754">
                  <c:v>0.804</c:v>
                </c:pt>
                <c:pt idx="755">
                  <c:v>0.735000000000001</c:v>
                </c:pt>
                <c:pt idx="756">
                  <c:v>0.693</c:v>
                </c:pt>
                <c:pt idx="757">
                  <c:v>0.764000000000002</c:v>
                </c:pt>
                <c:pt idx="758">
                  <c:v>0.828000000000001</c:v>
                </c:pt>
                <c:pt idx="759">
                  <c:v>0.861000000000001</c:v>
                </c:pt>
                <c:pt idx="760">
                  <c:v>0.8</c:v>
                </c:pt>
                <c:pt idx="761">
                  <c:v>0.668000000000002</c:v>
                </c:pt>
                <c:pt idx="762">
                  <c:v>0.671000000000002</c:v>
                </c:pt>
                <c:pt idx="763">
                  <c:v>0.711000000000001</c:v>
                </c:pt>
                <c:pt idx="764">
                  <c:v>0.838000000000001</c:v>
                </c:pt>
                <c:pt idx="765">
                  <c:v>0.847000000000001</c:v>
                </c:pt>
                <c:pt idx="766">
                  <c:v>0.713000000000001</c:v>
                </c:pt>
                <c:pt idx="767">
                  <c:v>0.776000000000002</c:v>
                </c:pt>
                <c:pt idx="768">
                  <c:v>0.904</c:v>
                </c:pt>
                <c:pt idx="769">
                  <c:v>0.716000000000001</c:v>
                </c:pt>
                <c:pt idx="770">
                  <c:v>0.723000000000001</c:v>
                </c:pt>
                <c:pt idx="771">
                  <c:v>0.927</c:v>
                </c:pt>
                <c:pt idx="772">
                  <c:v>0.735000000000001</c:v>
                </c:pt>
                <c:pt idx="773">
                  <c:v>0.571</c:v>
                </c:pt>
                <c:pt idx="774">
                  <c:v>0.863000000000002</c:v>
                </c:pt>
                <c:pt idx="775">
                  <c:v>0.671000000000002</c:v>
                </c:pt>
                <c:pt idx="776">
                  <c:v>0.92</c:v>
                </c:pt>
                <c:pt idx="777">
                  <c:v>0.643000000000002</c:v>
                </c:pt>
                <c:pt idx="778">
                  <c:v>0.783</c:v>
                </c:pt>
                <c:pt idx="779">
                  <c:v>0.701000000000001</c:v>
                </c:pt>
                <c:pt idx="780">
                  <c:v>0.553</c:v>
                </c:pt>
                <c:pt idx="781">
                  <c:v>0.687000000000001</c:v>
                </c:pt>
                <c:pt idx="782">
                  <c:v>0.601000000000001</c:v>
                </c:pt>
                <c:pt idx="783">
                  <c:v>0.646000000000002</c:v>
                </c:pt>
                <c:pt idx="784">
                  <c:v>0.585</c:v>
                </c:pt>
                <c:pt idx="785">
                  <c:v>0.592</c:v>
                </c:pt>
                <c:pt idx="786">
                  <c:v>0.608000000000001</c:v>
                </c:pt>
                <c:pt idx="787">
                  <c:v>0.542</c:v>
                </c:pt>
                <c:pt idx="788">
                  <c:v>0.675000000000002</c:v>
                </c:pt>
                <c:pt idx="789">
                  <c:v>0.577000000000001</c:v>
                </c:pt>
                <c:pt idx="790">
                  <c:v>0.386000000000001</c:v>
                </c:pt>
                <c:pt idx="791">
                  <c:v>0.678000000000004</c:v>
                </c:pt>
                <c:pt idx="792">
                  <c:v>0.634000000000002</c:v>
                </c:pt>
                <c:pt idx="793">
                  <c:v>0.724000000000001</c:v>
                </c:pt>
                <c:pt idx="794">
                  <c:v>0.561</c:v>
                </c:pt>
                <c:pt idx="795">
                  <c:v>0.577000000000001</c:v>
                </c:pt>
                <c:pt idx="796">
                  <c:v>0.701000000000001</c:v>
                </c:pt>
                <c:pt idx="797">
                  <c:v>0.698</c:v>
                </c:pt>
                <c:pt idx="798">
                  <c:v>0.731000000000001</c:v>
                </c:pt>
                <c:pt idx="799">
                  <c:v>0.594</c:v>
                </c:pt>
                <c:pt idx="800">
                  <c:v>0.719000000000001</c:v>
                </c:pt>
                <c:pt idx="801">
                  <c:v>0.661000000000002</c:v>
                </c:pt>
                <c:pt idx="802">
                  <c:v>0.583</c:v>
                </c:pt>
                <c:pt idx="803">
                  <c:v>0.667000000000002</c:v>
                </c:pt>
                <c:pt idx="804">
                  <c:v>0.700000000000001</c:v>
                </c:pt>
                <c:pt idx="805">
                  <c:v>0.513</c:v>
                </c:pt>
                <c:pt idx="806">
                  <c:v>0.607000000000001</c:v>
                </c:pt>
                <c:pt idx="807">
                  <c:v>0.619000000000002</c:v>
                </c:pt>
                <c:pt idx="808">
                  <c:v>0.637000000000002</c:v>
                </c:pt>
                <c:pt idx="809">
                  <c:v>0.569</c:v>
                </c:pt>
                <c:pt idx="810">
                  <c:v>0.667000000000002</c:v>
                </c:pt>
                <c:pt idx="811">
                  <c:v>0.802</c:v>
                </c:pt>
                <c:pt idx="812">
                  <c:v>0.619000000000002</c:v>
                </c:pt>
                <c:pt idx="813">
                  <c:v>0.693</c:v>
                </c:pt>
                <c:pt idx="814">
                  <c:v>0.706000000000001</c:v>
                </c:pt>
                <c:pt idx="815">
                  <c:v>0.630000000000002</c:v>
                </c:pt>
                <c:pt idx="816">
                  <c:v>0.504</c:v>
                </c:pt>
                <c:pt idx="817">
                  <c:v>0.431</c:v>
                </c:pt>
                <c:pt idx="818">
                  <c:v>0.459</c:v>
                </c:pt>
                <c:pt idx="819">
                  <c:v>0.804</c:v>
                </c:pt>
                <c:pt idx="820">
                  <c:v>0.596</c:v>
                </c:pt>
                <c:pt idx="821">
                  <c:v>0.592</c:v>
                </c:pt>
                <c:pt idx="822">
                  <c:v>0.632000000000002</c:v>
                </c:pt>
                <c:pt idx="823">
                  <c:v>0.459</c:v>
                </c:pt>
                <c:pt idx="824">
                  <c:v>0.435000000000001</c:v>
                </c:pt>
                <c:pt idx="825">
                  <c:v>0.384000000000001</c:v>
                </c:pt>
                <c:pt idx="826">
                  <c:v>0.488</c:v>
                </c:pt>
                <c:pt idx="827">
                  <c:v>0.518</c:v>
                </c:pt>
                <c:pt idx="828">
                  <c:v>0.484</c:v>
                </c:pt>
                <c:pt idx="829">
                  <c:v>0.511</c:v>
                </c:pt>
                <c:pt idx="830">
                  <c:v>0.507</c:v>
                </c:pt>
                <c:pt idx="831">
                  <c:v>0.610000000000001</c:v>
                </c:pt>
                <c:pt idx="832">
                  <c:v>0.213</c:v>
                </c:pt>
                <c:pt idx="833">
                  <c:v>0.592</c:v>
                </c:pt>
                <c:pt idx="834">
                  <c:v>0.59</c:v>
                </c:pt>
                <c:pt idx="835">
                  <c:v>0.547</c:v>
                </c:pt>
                <c:pt idx="836">
                  <c:v>0.359</c:v>
                </c:pt>
                <c:pt idx="837">
                  <c:v>0.515</c:v>
                </c:pt>
                <c:pt idx="838">
                  <c:v>0.535</c:v>
                </c:pt>
                <c:pt idx="839">
                  <c:v>0.528</c:v>
                </c:pt>
                <c:pt idx="840">
                  <c:v>0.604000000000001</c:v>
                </c:pt>
                <c:pt idx="841">
                  <c:v>0.45</c:v>
                </c:pt>
                <c:pt idx="842">
                  <c:v>0.746000000000002</c:v>
                </c:pt>
                <c:pt idx="843">
                  <c:v>0.42</c:v>
                </c:pt>
                <c:pt idx="844">
                  <c:v>0.26</c:v>
                </c:pt>
                <c:pt idx="845">
                  <c:v>0.475</c:v>
                </c:pt>
                <c:pt idx="846">
                  <c:v>0.522</c:v>
                </c:pt>
                <c:pt idx="847">
                  <c:v>0.655000000000002</c:v>
                </c:pt>
                <c:pt idx="848">
                  <c:v>0.605000000000001</c:v>
                </c:pt>
                <c:pt idx="849">
                  <c:v>0.443</c:v>
                </c:pt>
                <c:pt idx="850">
                  <c:v>0.594</c:v>
                </c:pt>
                <c:pt idx="851">
                  <c:v>0.434000000000001</c:v>
                </c:pt>
                <c:pt idx="852">
                  <c:v>0.378000000000001</c:v>
                </c:pt>
                <c:pt idx="853">
                  <c:v>0.630000000000002</c:v>
                </c:pt>
                <c:pt idx="854">
                  <c:v>0.547</c:v>
                </c:pt>
                <c:pt idx="855">
                  <c:v>0.516</c:v>
                </c:pt>
                <c:pt idx="856">
                  <c:v>0.494</c:v>
                </c:pt>
                <c:pt idx="857">
                  <c:v>0.372000000000001</c:v>
                </c:pt>
                <c:pt idx="858">
                  <c:v>0.459</c:v>
                </c:pt>
                <c:pt idx="859">
                  <c:v>0.491</c:v>
                </c:pt>
                <c:pt idx="860">
                  <c:v>0.373000000000001</c:v>
                </c:pt>
                <c:pt idx="861">
                  <c:v>0.499000000000001</c:v>
                </c:pt>
                <c:pt idx="862">
                  <c:v>0.488</c:v>
                </c:pt>
                <c:pt idx="863">
                  <c:v>0.557</c:v>
                </c:pt>
                <c:pt idx="864">
                  <c:v>0.515</c:v>
                </c:pt>
                <c:pt idx="865">
                  <c:v>0.43</c:v>
                </c:pt>
                <c:pt idx="866">
                  <c:v>0.515</c:v>
                </c:pt>
                <c:pt idx="867">
                  <c:v>0.136</c:v>
                </c:pt>
                <c:pt idx="868">
                  <c:v>0.285</c:v>
                </c:pt>
                <c:pt idx="869">
                  <c:v>0.417</c:v>
                </c:pt>
                <c:pt idx="870">
                  <c:v>0.392000000000001</c:v>
                </c:pt>
                <c:pt idx="871">
                  <c:v>0.315000000000001</c:v>
                </c:pt>
                <c:pt idx="872">
                  <c:v>0.36</c:v>
                </c:pt>
                <c:pt idx="873">
                  <c:v>0.565</c:v>
                </c:pt>
                <c:pt idx="874">
                  <c:v>0.411</c:v>
                </c:pt>
                <c:pt idx="875">
                  <c:v>0.293</c:v>
                </c:pt>
                <c:pt idx="876">
                  <c:v>0.331000000000001</c:v>
                </c:pt>
                <c:pt idx="877">
                  <c:v>0.472</c:v>
                </c:pt>
                <c:pt idx="878">
                  <c:v>0.456</c:v>
                </c:pt>
                <c:pt idx="879">
                  <c:v>0.263</c:v>
                </c:pt>
                <c:pt idx="880">
                  <c:v>0.181</c:v>
                </c:pt>
                <c:pt idx="881">
                  <c:v>0.267</c:v>
                </c:pt>
                <c:pt idx="882">
                  <c:v>0.314000000000001</c:v>
                </c:pt>
                <c:pt idx="883">
                  <c:v>0.532</c:v>
                </c:pt>
                <c:pt idx="884">
                  <c:v>0.36</c:v>
                </c:pt>
                <c:pt idx="885">
                  <c:v>0.294</c:v>
                </c:pt>
                <c:pt idx="886">
                  <c:v>0.483</c:v>
                </c:pt>
                <c:pt idx="887">
                  <c:v>0.287</c:v>
                </c:pt>
                <c:pt idx="888">
                  <c:v>0.507</c:v>
                </c:pt>
                <c:pt idx="889">
                  <c:v>0.42</c:v>
                </c:pt>
                <c:pt idx="890">
                  <c:v>0.414</c:v>
                </c:pt>
                <c:pt idx="891">
                  <c:v>0.365</c:v>
                </c:pt>
                <c:pt idx="892">
                  <c:v>0.346</c:v>
                </c:pt>
                <c:pt idx="893">
                  <c:v>0.506</c:v>
                </c:pt>
                <c:pt idx="894">
                  <c:v>0.338000000000001</c:v>
                </c:pt>
                <c:pt idx="895">
                  <c:v>0.36</c:v>
                </c:pt>
                <c:pt idx="896">
                  <c:v>0.453</c:v>
                </c:pt>
                <c:pt idx="897">
                  <c:v>0.252</c:v>
                </c:pt>
                <c:pt idx="898">
                  <c:v>0.457</c:v>
                </c:pt>
                <c:pt idx="899">
                  <c:v>0.379000000000001</c:v>
                </c:pt>
                <c:pt idx="900">
                  <c:v>0.363</c:v>
                </c:pt>
                <c:pt idx="901">
                  <c:v>0.257</c:v>
                </c:pt>
                <c:pt idx="902">
                  <c:v>0.29</c:v>
                </c:pt>
                <c:pt idx="903">
                  <c:v>0.335000000000001</c:v>
                </c:pt>
                <c:pt idx="904">
                  <c:v>0.388000000000001</c:v>
                </c:pt>
                <c:pt idx="905">
                  <c:v>0.204</c:v>
                </c:pt>
                <c:pt idx="906">
                  <c:v>0.147</c:v>
                </c:pt>
                <c:pt idx="907">
                  <c:v>0.425</c:v>
                </c:pt>
                <c:pt idx="908">
                  <c:v>0.288</c:v>
                </c:pt>
                <c:pt idx="909">
                  <c:v>0.444</c:v>
                </c:pt>
                <c:pt idx="910">
                  <c:v>0.361</c:v>
                </c:pt>
                <c:pt idx="911">
                  <c:v>0.21</c:v>
                </c:pt>
                <c:pt idx="912">
                  <c:v>0.348</c:v>
                </c:pt>
                <c:pt idx="913">
                  <c:v>0.327000000000001</c:v>
                </c:pt>
                <c:pt idx="914">
                  <c:v>0.201</c:v>
                </c:pt>
                <c:pt idx="915">
                  <c:v>0.245</c:v>
                </c:pt>
                <c:pt idx="916">
                  <c:v>0.186</c:v>
                </c:pt>
                <c:pt idx="917">
                  <c:v>0.243</c:v>
                </c:pt>
                <c:pt idx="918">
                  <c:v>0.344</c:v>
                </c:pt>
                <c:pt idx="919">
                  <c:v>0.0855</c:v>
                </c:pt>
                <c:pt idx="920">
                  <c:v>0.309000000000001</c:v>
                </c:pt>
                <c:pt idx="921">
                  <c:v>0.312000000000001</c:v>
                </c:pt>
                <c:pt idx="922">
                  <c:v>0.264</c:v>
                </c:pt>
                <c:pt idx="923">
                  <c:v>0.313000000000001</c:v>
                </c:pt>
                <c:pt idx="924">
                  <c:v>0.372000000000001</c:v>
                </c:pt>
                <c:pt idx="925">
                  <c:v>0.36</c:v>
                </c:pt>
                <c:pt idx="926">
                  <c:v>0.265</c:v>
                </c:pt>
                <c:pt idx="927">
                  <c:v>0.395000000000001</c:v>
                </c:pt>
                <c:pt idx="928">
                  <c:v>0.371000000000001</c:v>
                </c:pt>
                <c:pt idx="929">
                  <c:v>0.281</c:v>
                </c:pt>
                <c:pt idx="930">
                  <c:v>0.329000000000001</c:v>
                </c:pt>
                <c:pt idx="931">
                  <c:v>0.277</c:v>
                </c:pt>
                <c:pt idx="932">
                  <c:v>0.343</c:v>
                </c:pt>
                <c:pt idx="933">
                  <c:v>0.247</c:v>
                </c:pt>
                <c:pt idx="934">
                  <c:v>0.298</c:v>
                </c:pt>
                <c:pt idx="935">
                  <c:v>0.441</c:v>
                </c:pt>
                <c:pt idx="936">
                  <c:v>0.325000000000001</c:v>
                </c:pt>
                <c:pt idx="937">
                  <c:v>0.413</c:v>
                </c:pt>
                <c:pt idx="938">
                  <c:v>0.358</c:v>
                </c:pt>
                <c:pt idx="939">
                  <c:v>0.241</c:v>
                </c:pt>
                <c:pt idx="940">
                  <c:v>0.29</c:v>
                </c:pt>
                <c:pt idx="941">
                  <c:v>0.333000000000001</c:v>
                </c:pt>
                <c:pt idx="942">
                  <c:v>0.404</c:v>
                </c:pt>
                <c:pt idx="943">
                  <c:v>0.426</c:v>
                </c:pt>
                <c:pt idx="944">
                  <c:v>0.295</c:v>
                </c:pt>
                <c:pt idx="945">
                  <c:v>0.392000000000001</c:v>
                </c:pt>
                <c:pt idx="946">
                  <c:v>0.332000000000001</c:v>
                </c:pt>
                <c:pt idx="947">
                  <c:v>0.286</c:v>
                </c:pt>
                <c:pt idx="948">
                  <c:v>0.326000000000001</c:v>
                </c:pt>
                <c:pt idx="949">
                  <c:v>0.335000000000001</c:v>
                </c:pt>
                <c:pt idx="950">
                  <c:v>0.311000000000001</c:v>
                </c:pt>
                <c:pt idx="951">
                  <c:v>0.242</c:v>
                </c:pt>
                <c:pt idx="952">
                  <c:v>0.3</c:v>
                </c:pt>
                <c:pt idx="953">
                  <c:v>0.419</c:v>
                </c:pt>
                <c:pt idx="954">
                  <c:v>0.144</c:v>
                </c:pt>
                <c:pt idx="955">
                  <c:v>0.298</c:v>
                </c:pt>
                <c:pt idx="956">
                  <c:v>0.166</c:v>
                </c:pt>
                <c:pt idx="957">
                  <c:v>0.269</c:v>
                </c:pt>
                <c:pt idx="958">
                  <c:v>0.307</c:v>
                </c:pt>
                <c:pt idx="959">
                  <c:v>0.302</c:v>
                </c:pt>
                <c:pt idx="960">
                  <c:v>0.253</c:v>
                </c:pt>
                <c:pt idx="961">
                  <c:v>0.198</c:v>
                </c:pt>
                <c:pt idx="962">
                  <c:v>0.284</c:v>
                </c:pt>
                <c:pt idx="963">
                  <c:v>0.348</c:v>
                </c:pt>
                <c:pt idx="964">
                  <c:v>0.23</c:v>
                </c:pt>
                <c:pt idx="965">
                  <c:v>0.233</c:v>
                </c:pt>
                <c:pt idx="966">
                  <c:v>0.172</c:v>
                </c:pt>
                <c:pt idx="967">
                  <c:v>0.272</c:v>
                </c:pt>
                <c:pt idx="968">
                  <c:v>0.371000000000001</c:v>
                </c:pt>
                <c:pt idx="969">
                  <c:v>0.346</c:v>
                </c:pt>
                <c:pt idx="970">
                  <c:v>0.223</c:v>
                </c:pt>
                <c:pt idx="971">
                  <c:v>0.0794000000000001</c:v>
                </c:pt>
                <c:pt idx="972">
                  <c:v>0.232</c:v>
                </c:pt>
                <c:pt idx="973">
                  <c:v>0.322000000000001</c:v>
                </c:pt>
                <c:pt idx="974">
                  <c:v>0.44</c:v>
                </c:pt>
                <c:pt idx="975">
                  <c:v>0.267</c:v>
                </c:pt>
                <c:pt idx="976">
                  <c:v>0.218</c:v>
                </c:pt>
                <c:pt idx="977">
                  <c:v>0.334000000000001</c:v>
                </c:pt>
                <c:pt idx="978">
                  <c:v>0.366</c:v>
                </c:pt>
                <c:pt idx="979">
                  <c:v>0.356</c:v>
                </c:pt>
                <c:pt idx="980">
                  <c:v>0.339000000000001</c:v>
                </c:pt>
                <c:pt idx="981">
                  <c:v>0.191</c:v>
                </c:pt>
                <c:pt idx="982">
                  <c:v>0.0836000000000005</c:v>
                </c:pt>
                <c:pt idx="983">
                  <c:v>0.352</c:v>
                </c:pt>
                <c:pt idx="984">
                  <c:v>0.286</c:v>
                </c:pt>
                <c:pt idx="985">
                  <c:v>0.253</c:v>
                </c:pt>
                <c:pt idx="986">
                  <c:v>0.19</c:v>
                </c:pt>
                <c:pt idx="987">
                  <c:v>0.198</c:v>
                </c:pt>
                <c:pt idx="988">
                  <c:v>0.235</c:v>
                </c:pt>
                <c:pt idx="989">
                  <c:v>0.276</c:v>
                </c:pt>
                <c:pt idx="990">
                  <c:v>0.0991</c:v>
                </c:pt>
                <c:pt idx="991">
                  <c:v>0.243</c:v>
                </c:pt>
                <c:pt idx="992">
                  <c:v>0.251</c:v>
                </c:pt>
                <c:pt idx="993">
                  <c:v>0.205</c:v>
                </c:pt>
                <c:pt idx="994">
                  <c:v>0.217</c:v>
                </c:pt>
                <c:pt idx="995">
                  <c:v>0.165</c:v>
                </c:pt>
                <c:pt idx="996">
                  <c:v>0.231</c:v>
                </c:pt>
                <c:pt idx="997">
                  <c:v>0.15</c:v>
                </c:pt>
                <c:pt idx="998">
                  <c:v>0.259</c:v>
                </c:pt>
                <c:pt idx="999">
                  <c:v>0.269</c:v>
                </c:pt>
                <c:pt idx="1000">
                  <c:v>0.265</c:v>
                </c:pt>
                <c:pt idx="1001">
                  <c:v>0.203</c:v>
                </c:pt>
                <c:pt idx="1002">
                  <c:v>0.253</c:v>
                </c:pt>
                <c:pt idx="1003">
                  <c:v>0.188</c:v>
                </c:pt>
                <c:pt idx="1004">
                  <c:v>0.341</c:v>
                </c:pt>
                <c:pt idx="1005">
                  <c:v>0.102</c:v>
                </c:pt>
                <c:pt idx="1006">
                  <c:v>0.164</c:v>
                </c:pt>
                <c:pt idx="1007">
                  <c:v>0.211</c:v>
                </c:pt>
                <c:pt idx="1008">
                  <c:v>0.168</c:v>
                </c:pt>
                <c:pt idx="1009">
                  <c:v>0.127</c:v>
                </c:pt>
                <c:pt idx="1010">
                  <c:v>0.258</c:v>
                </c:pt>
                <c:pt idx="1011">
                  <c:v>0.102</c:v>
                </c:pt>
                <c:pt idx="1012">
                  <c:v>0.286</c:v>
                </c:pt>
                <c:pt idx="1013">
                  <c:v>0.0918</c:v>
                </c:pt>
                <c:pt idx="1014">
                  <c:v>0.372000000000001</c:v>
                </c:pt>
                <c:pt idx="1015">
                  <c:v>0.171</c:v>
                </c:pt>
                <c:pt idx="1016">
                  <c:v>0.396000000000001</c:v>
                </c:pt>
                <c:pt idx="1017">
                  <c:v>0.367</c:v>
                </c:pt>
                <c:pt idx="1018">
                  <c:v>0.196</c:v>
                </c:pt>
                <c:pt idx="1019">
                  <c:v>0.08</c:v>
                </c:pt>
                <c:pt idx="1020">
                  <c:v>0.0729</c:v>
                </c:pt>
                <c:pt idx="1021">
                  <c:v>0.21</c:v>
                </c:pt>
                <c:pt idx="1022">
                  <c:v>0.363</c:v>
                </c:pt>
                <c:pt idx="1023">
                  <c:v>0.17</c:v>
                </c:pt>
                <c:pt idx="1024">
                  <c:v>0.0627</c:v>
                </c:pt>
                <c:pt idx="1025">
                  <c:v>0.338000000000001</c:v>
                </c:pt>
                <c:pt idx="1026">
                  <c:v>0.305</c:v>
                </c:pt>
                <c:pt idx="1027">
                  <c:v>0.330000000000001</c:v>
                </c:pt>
                <c:pt idx="1028">
                  <c:v>0.28</c:v>
                </c:pt>
                <c:pt idx="1029">
                  <c:v>0.106</c:v>
                </c:pt>
                <c:pt idx="1030">
                  <c:v>0.177</c:v>
                </c:pt>
                <c:pt idx="1031">
                  <c:v>0.141</c:v>
                </c:pt>
                <c:pt idx="1032">
                  <c:v>0.0912</c:v>
                </c:pt>
                <c:pt idx="1033">
                  <c:v>0.345</c:v>
                </c:pt>
                <c:pt idx="1034">
                  <c:v>0.337000000000001</c:v>
                </c:pt>
                <c:pt idx="1035">
                  <c:v>0.208</c:v>
                </c:pt>
                <c:pt idx="1036">
                  <c:v>0.194</c:v>
                </c:pt>
                <c:pt idx="1037">
                  <c:v>0.0895000000000002</c:v>
                </c:pt>
                <c:pt idx="1038">
                  <c:v>0.163</c:v>
                </c:pt>
                <c:pt idx="1039">
                  <c:v>0.273</c:v>
                </c:pt>
                <c:pt idx="1040">
                  <c:v>0.0668</c:v>
                </c:pt>
                <c:pt idx="1041">
                  <c:v>0.132</c:v>
                </c:pt>
                <c:pt idx="1042">
                  <c:v>0.0796</c:v>
                </c:pt>
                <c:pt idx="1043">
                  <c:v>0.42</c:v>
                </c:pt>
                <c:pt idx="1044">
                  <c:v>0.173</c:v>
                </c:pt>
                <c:pt idx="1045">
                  <c:v>0.129</c:v>
                </c:pt>
                <c:pt idx="1046">
                  <c:v>0.223</c:v>
                </c:pt>
                <c:pt idx="1047">
                  <c:v>0.289</c:v>
                </c:pt>
                <c:pt idx="1048">
                  <c:v>0.166</c:v>
                </c:pt>
                <c:pt idx="1049">
                  <c:v>0.24</c:v>
                </c:pt>
                <c:pt idx="1050">
                  <c:v>0.575000000000001</c:v>
                </c:pt>
                <c:pt idx="1051">
                  <c:v>0.232</c:v>
                </c:pt>
                <c:pt idx="1052">
                  <c:v>0.306</c:v>
                </c:pt>
                <c:pt idx="1053">
                  <c:v>0.0822</c:v>
                </c:pt>
                <c:pt idx="1054">
                  <c:v>0.195</c:v>
                </c:pt>
                <c:pt idx="1055">
                  <c:v>0.0865</c:v>
                </c:pt>
                <c:pt idx="1056">
                  <c:v>0.353</c:v>
                </c:pt>
                <c:pt idx="1057">
                  <c:v>0.338000000000001</c:v>
                </c:pt>
                <c:pt idx="1058">
                  <c:v>0.25</c:v>
                </c:pt>
                <c:pt idx="1059">
                  <c:v>0.249</c:v>
                </c:pt>
                <c:pt idx="1060">
                  <c:v>0.236</c:v>
                </c:pt>
                <c:pt idx="1061">
                  <c:v>0.234</c:v>
                </c:pt>
                <c:pt idx="1062">
                  <c:v>0.239</c:v>
                </c:pt>
                <c:pt idx="1063">
                  <c:v>0.0796</c:v>
                </c:pt>
                <c:pt idx="1064">
                  <c:v>0.0687</c:v>
                </c:pt>
                <c:pt idx="1065">
                  <c:v>0.0735</c:v>
                </c:pt>
                <c:pt idx="1066">
                  <c:v>0.29</c:v>
                </c:pt>
                <c:pt idx="1067">
                  <c:v>0.0951</c:v>
                </c:pt>
                <c:pt idx="1068">
                  <c:v>0.179</c:v>
                </c:pt>
                <c:pt idx="1069">
                  <c:v>0.311000000000001</c:v>
                </c:pt>
                <c:pt idx="1070">
                  <c:v>0.305</c:v>
                </c:pt>
                <c:pt idx="1071">
                  <c:v>0.0912</c:v>
                </c:pt>
                <c:pt idx="1072">
                  <c:v>0.239</c:v>
                </c:pt>
                <c:pt idx="1073">
                  <c:v>0.0828</c:v>
                </c:pt>
                <c:pt idx="1074">
                  <c:v>0.22</c:v>
                </c:pt>
                <c:pt idx="1075">
                  <c:v>0.235</c:v>
                </c:pt>
                <c:pt idx="1076">
                  <c:v>0.194</c:v>
                </c:pt>
                <c:pt idx="1077">
                  <c:v>0.167</c:v>
                </c:pt>
                <c:pt idx="1078">
                  <c:v>0.278</c:v>
                </c:pt>
                <c:pt idx="1079">
                  <c:v>0.117</c:v>
                </c:pt>
                <c:pt idx="1080">
                  <c:v>0.196</c:v>
                </c:pt>
                <c:pt idx="1081">
                  <c:v>0.114</c:v>
                </c:pt>
                <c:pt idx="1082">
                  <c:v>0.115</c:v>
                </c:pt>
                <c:pt idx="1083">
                  <c:v>0.191</c:v>
                </c:pt>
                <c:pt idx="1084">
                  <c:v>0.165</c:v>
                </c:pt>
                <c:pt idx="1085">
                  <c:v>0.171</c:v>
                </c:pt>
                <c:pt idx="1086">
                  <c:v>0.227</c:v>
                </c:pt>
                <c:pt idx="1087">
                  <c:v>0.0665</c:v>
                </c:pt>
                <c:pt idx="1088">
                  <c:v>0.276</c:v>
                </c:pt>
                <c:pt idx="1089">
                  <c:v>0.0622</c:v>
                </c:pt>
                <c:pt idx="1090">
                  <c:v>0.0757</c:v>
                </c:pt>
                <c:pt idx="1091">
                  <c:v>0.387000000000001</c:v>
                </c:pt>
                <c:pt idx="1092">
                  <c:v>0.17</c:v>
                </c:pt>
                <c:pt idx="1093">
                  <c:v>0.301</c:v>
                </c:pt>
                <c:pt idx="1094">
                  <c:v>0.0871</c:v>
                </c:pt>
                <c:pt idx="1095">
                  <c:v>0.165</c:v>
                </c:pt>
                <c:pt idx="1096">
                  <c:v>0.119</c:v>
                </c:pt>
                <c:pt idx="1097">
                  <c:v>0.322000000000001</c:v>
                </c:pt>
                <c:pt idx="1098">
                  <c:v>0.199</c:v>
                </c:pt>
                <c:pt idx="1099">
                  <c:v>0.0681</c:v>
                </c:pt>
                <c:pt idx="1100">
                  <c:v>0.179</c:v>
                </c:pt>
                <c:pt idx="1101">
                  <c:v>0.198</c:v>
                </c:pt>
                <c:pt idx="1102">
                  <c:v>0.148</c:v>
                </c:pt>
                <c:pt idx="1103">
                  <c:v>0.189</c:v>
                </c:pt>
                <c:pt idx="1104">
                  <c:v>0.186</c:v>
                </c:pt>
                <c:pt idx="1105">
                  <c:v>0.237</c:v>
                </c:pt>
                <c:pt idx="1106">
                  <c:v>0.144</c:v>
                </c:pt>
                <c:pt idx="1107">
                  <c:v>0.057</c:v>
                </c:pt>
                <c:pt idx="1108">
                  <c:v>0.0811</c:v>
                </c:pt>
                <c:pt idx="1109">
                  <c:v>0.301</c:v>
                </c:pt>
                <c:pt idx="1110">
                  <c:v>0.183</c:v>
                </c:pt>
                <c:pt idx="1111">
                  <c:v>0.245</c:v>
                </c:pt>
                <c:pt idx="1112">
                  <c:v>0.154</c:v>
                </c:pt>
                <c:pt idx="1113">
                  <c:v>0.144</c:v>
                </c:pt>
                <c:pt idx="1114">
                  <c:v>0.0506</c:v>
                </c:pt>
                <c:pt idx="1115">
                  <c:v>0.0618</c:v>
                </c:pt>
                <c:pt idx="1116">
                  <c:v>0.0968</c:v>
                </c:pt>
                <c:pt idx="1117">
                  <c:v>0.175</c:v>
                </c:pt>
                <c:pt idx="1118">
                  <c:v>0.146</c:v>
                </c:pt>
                <c:pt idx="1119">
                  <c:v>0.0557</c:v>
                </c:pt>
                <c:pt idx="1120">
                  <c:v>0.262</c:v>
                </c:pt>
                <c:pt idx="1121">
                  <c:v>0.136</c:v>
                </c:pt>
                <c:pt idx="1122">
                  <c:v>0.0804</c:v>
                </c:pt>
                <c:pt idx="1123">
                  <c:v>0.0855</c:v>
                </c:pt>
                <c:pt idx="1124">
                  <c:v>0.121</c:v>
                </c:pt>
                <c:pt idx="1125">
                  <c:v>0.155</c:v>
                </c:pt>
                <c:pt idx="1126">
                  <c:v>0.181</c:v>
                </c:pt>
                <c:pt idx="1127">
                  <c:v>0.108</c:v>
                </c:pt>
                <c:pt idx="1128">
                  <c:v>0.112</c:v>
                </c:pt>
                <c:pt idx="1129">
                  <c:v>0.102</c:v>
                </c:pt>
                <c:pt idx="1130">
                  <c:v>0.0673</c:v>
                </c:pt>
                <c:pt idx="1131">
                  <c:v>0.0605</c:v>
                </c:pt>
                <c:pt idx="1132">
                  <c:v>0.131</c:v>
                </c:pt>
                <c:pt idx="1133">
                  <c:v>0.128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&gt; 100 MeV</c:v>
                </c:pt>
              </c:strCache>
            </c:strRef>
          </c:tx>
          <c:marker>
            <c:symbol val="none"/>
          </c:marker>
          <c:xVal>
            <c:multiLvlStrRef>
              <c:f>[GOES_SPIDR_Jan05_5.xlsx]Sheet1!$A$2:$B$1135</c:f>
              <c:multiLvlStrCache>
                <c:ptCount val="1134"/>
                <c:lvl>
                  <c:pt idx="0">
                    <c:v>0:15</c:v>
                  </c:pt>
                  <c:pt idx="1">
                    <c:v>0:20</c:v>
                  </c:pt>
                  <c:pt idx="2">
                    <c:v>0:25</c:v>
                  </c:pt>
                  <c:pt idx="3">
                    <c:v>0:30</c:v>
                  </c:pt>
                  <c:pt idx="4">
                    <c:v>0:35</c:v>
                  </c:pt>
                  <c:pt idx="5">
                    <c:v>0:40</c:v>
                  </c:pt>
                  <c:pt idx="6">
                    <c:v>0:45</c:v>
                  </c:pt>
                  <c:pt idx="7">
                    <c:v>0:50</c:v>
                  </c:pt>
                  <c:pt idx="8">
                    <c:v>0:55</c:v>
                  </c:pt>
                  <c:pt idx="9">
                    <c:v>1:00</c:v>
                  </c:pt>
                  <c:pt idx="10">
                    <c:v>1:05</c:v>
                  </c:pt>
                  <c:pt idx="11">
                    <c:v>1:10</c:v>
                  </c:pt>
                  <c:pt idx="12">
                    <c:v>1:15</c:v>
                  </c:pt>
                  <c:pt idx="13">
                    <c:v>1:20</c:v>
                  </c:pt>
                  <c:pt idx="14">
                    <c:v>1:25</c:v>
                  </c:pt>
                  <c:pt idx="15">
                    <c:v>1:30</c:v>
                  </c:pt>
                  <c:pt idx="16">
                    <c:v>1:35</c:v>
                  </c:pt>
                  <c:pt idx="17">
                    <c:v>1:40</c:v>
                  </c:pt>
                  <c:pt idx="18">
                    <c:v>1:45</c:v>
                  </c:pt>
                  <c:pt idx="19">
                    <c:v>1:50</c:v>
                  </c:pt>
                  <c:pt idx="20">
                    <c:v>1:55</c:v>
                  </c:pt>
                  <c:pt idx="21">
                    <c:v>2:00</c:v>
                  </c:pt>
                  <c:pt idx="22">
                    <c:v>2:05</c:v>
                  </c:pt>
                  <c:pt idx="23">
                    <c:v>2:10</c:v>
                  </c:pt>
                  <c:pt idx="24">
                    <c:v>2:15</c:v>
                  </c:pt>
                  <c:pt idx="25">
                    <c:v>2:20</c:v>
                  </c:pt>
                  <c:pt idx="26">
                    <c:v>2:25</c:v>
                  </c:pt>
                  <c:pt idx="27">
                    <c:v>2:30</c:v>
                  </c:pt>
                  <c:pt idx="28">
                    <c:v>2:35</c:v>
                  </c:pt>
                  <c:pt idx="29">
                    <c:v>2:40</c:v>
                  </c:pt>
                  <c:pt idx="30">
                    <c:v>2:45</c:v>
                  </c:pt>
                  <c:pt idx="31">
                    <c:v>2:50</c:v>
                  </c:pt>
                  <c:pt idx="32">
                    <c:v>2:55</c:v>
                  </c:pt>
                  <c:pt idx="33">
                    <c:v>3:00</c:v>
                  </c:pt>
                  <c:pt idx="34">
                    <c:v>3:05</c:v>
                  </c:pt>
                  <c:pt idx="35">
                    <c:v>3:10</c:v>
                  </c:pt>
                  <c:pt idx="36">
                    <c:v>3:15</c:v>
                  </c:pt>
                  <c:pt idx="37">
                    <c:v>3:20</c:v>
                  </c:pt>
                  <c:pt idx="38">
                    <c:v>3:25</c:v>
                  </c:pt>
                  <c:pt idx="39">
                    <c:v>3:30</c:v>
                  </c:pt>
                  <c:pt idx="40">
                    <c:v>3:35</c:v>
                  </c:pt>
                  <c:pt idx="41">
                    <c:v>3:40</c:v>
                  </c:pt>
                  <c:pt idx="42">
                    <c:v>3:45</c:v>
                  </c:pt>
                  <c:pt idx="43">
                    <c:v>3:50</c:v>
                  </c:pt>
                  <c:pt idx="44">
                    <c:v>3:55</c:v>
                  </c:pt>
                  <c:pt idx="45">
                    <c:v>4:00</c:v>
                  </c:pt>
                  <c:pt idx="46">
                    <c:v>4:05</c:v>
                  </c:pt>
                  <c:pt idx="47">
                    <c:v>4:10</c:v>
                  </c:pt>
                  <c:pt idx="48">
                    <c:v>4:15</c:v>
                  </c:pt>
                  <c:pt idx="49">
                    <c:v>4:20</c:v>
                  </c:pt>
                  <c:pt idx="50">
                    <c:v>4:25</c:v>
                  </c:pt>
                  <c:pt idx="51">
                    <c:v>4:30</c:v>
                  </c:pt>
                  <c:pt idx="52">
                    <c:v>4:35</c:v>
                  </c:pt>
                  <c:pt idx="53">
                    <c:v>4:40</c:v>
                  </c:pt>
                  <c:pt idx="54">
                    <c:v>4:45</c:v>
                  </c:pt>
                  <c:pt idx="55">
                    <c:v>4:50</c:v>
                  </c:pt>
                  <c:pt idx="56">
                    <c:v>4:55</c:v>
                  </c:pt>
                  <c:pt idx="57">
                    <c:v>5:00</c:v>
                  </c:pt>
                  <c:pt idx="58">
                    <c:v>5:05</c:v>
                  </c:pt>
                  <c:pt idx="59">
                    <c:v>5:10</c:v>
                  </c:pt>
                  <c:pt idx="60">
                    <c:v>5:15</c:v>
                  </c:pt>
                  <c:pt idx="61">
                    <c:v>5:20</c:v>
                  </c:pt>
                  <c:pt idx="62">
                    <c:v>5:25</c:v>
                  </c:pt>
                  <c:pt idx="63">
                    <c:v>5:30</c:v>
                  </c:pt>
                  <c:pt idx="64">
                    <c:v>5:35</c:v>
                  </c:pt>
                  <c:pt idx="65">
                    <c:v>5:40</c:v>
                  </c:pt>
                  <c:pt idx="66">
                    <c:v>5:45</c:v>
                  </c:pt>
                  <c:pt idx="67">
                    <c:v>5:50</c:v>
                  </c:pt>
                  <c:pt idx="68">
                    <c:v>5:55</c:v>
                  </c:pt>
                  <c:pt idx="69">
                    <c:v>6:00</c:v>
                  </c:pt>
                  <c:pt idx="70">
                    <c:v>6:05</c:v>
                  </c:pt>
                  <c:pt idx="71">
                    <c:v>6:10</c:v>
                  </c:pt>
                  <c:pt idx="72">
                    <c:v>6:15</c:v>
                  </c:pt>
                  <c:pt idx="73">
                    <c:v>6:20</c:v>
                  </c:pt>
                  <c:pt idx="74">
                    <c:v>6:25</c:v>
                  </c:pt>
                  <c:pt idx="75">
                    <c:v>6:30</c:v>
                  </c:pt>
                  <c:pt idx="76">
                    <c:v>6:35</c:v>
                  </c:pt>
                  <c:pt idx="77">
                    <c:v>6:40</c:v>
                  </c:pt>
                  <c:pt idx="78">
                    <c:v>6:45</c:v>
                  </c:pt>
                  <c:pt idx="79">
                    <c:v>6:50</c:v>
                  </c:pt>
                  <c:pt idx="80">
                    <c:v>6:55</c:v>
                  </c:pt>
                  <c:pt idx="81">
                    <c:v>7:00</c:v>
                  </c:pt>
                  <c:pt idx="82">
                    <c:v>7:05</c:v>
                  </c:pt>
                  <c:pt idx="83">
                    <c:v>7:10</c:v>
                  </c:pt>
                  <c:pt idx="84">
                    <c:v>7:15</c:v>
                  </c:pt>
                  <c:pt idx="85">
                    <c:v>7:20</c:v>
                  </c:pt>
                  <c:pt idx="86">
                    <c:v>7:25</c:v>
                  </c:pt>
                  <c:pt idx="87">
                    <c:v>7:30</c:v>
                  </c:pt>
                  <c:pt idx="88">
                    <c:v>7:35</c:v>
                  </c:pt>
                  <c:pt idx="89">
                    <c:v>7:40</c:v>
                  </c:pt>
                  <c:pt idx="90">
                    <c:v>7:45</c:v>
                  </c:pt>
                  <c:pt idx="91">
                    <c:v>7:50</c:v>
                  </c:pt>
                  <c:pt idx="92">
                    <c:v>7:55</c:v>
                  </c:pt>
                  <c:pt idx="93">
                    <c:v>8:00</c:v>
                  </c:pt>
                  <c:pt idx="94">
                    <c:v>8:05</c:v>
                  </c:pt>
                  <c:pt idx="95">
                    <c:v>8:10</c:v>
                  </c:pt>
                  <c:pt idx="96">
                    <c:v>8:15</c:v>
                  </c:pt>
                  <c:pt idx="97">
                    <c:v>8:20</c:v>
                  </c:pt>
                  <c:pt idx="98">
                    <c:v>8:25</c:v>
                  </c:pt>
                  <c:pt idx="99">
                    <c:v>8:30</c:v>
                  </c:pt>
                  <c:pt idx="100">
                    <c:v>8:35</c:v>
                  </c:pt>
                  <c:pt idx="101">
                    <c:v>8:40</c:v>
                  </c:pt>
                  <c:pt idx="102">
                    <c:v>8:45</c:v>
                  </c:pt>
                  <c:pt idx="103">
                    <c:v>8:50</c:v>
                  </c:pt>
                  <c:pt idx="104">
                    <c:v>8:55</c:v>
                  </c:pt>
                  <c:pt idx="105">
                    <c:v>9:00</c:v>
                  </c:pt>
                  <c:pt idx="106">
                    <c:v>9:05</c:v>
                  </c:pt>
                  <c:pt idx="107">
                    <c:v>9:10</c:v>
                  </c:pt>
                  <c:pt idx="108">
                    <c:v>9:15</c:v>
                  </c:pt>
                  <c:pt idx="109">
                    <c:v>9:20</c:v>
                  </c:pt>
                  <c:pt idx="110">
                    <c:v>9:25</c:v>
                  </c:pt>
                  <c:pt idx="111">
                    <c:v>9:30</c:v>
                  </c:pt>
                  <c:pt idx="112">
                    <c:v>9:35</c:v>
                  </c:pt>
                  <c:pt idx="113">
                    <c:v>9:40</c:v>
                  </c:pt>
                  <c:pt idx="114">
                    <c:v>9:45</c:v>
                  </c:pt>
                  <c:pt idx="115">
                    <c:v>9:50</c:v>
                  </c:pt>
                  <c:pt idx="116">
                    <c:v>9:55</c:v>
                  </c:pt>
                  <c:pt idx="117">
                    <c:v>10:00</c:v>
                  </c:pt>
                  <c:pt idx="118">
                    <c:v>10:05</c:v>
                  </c:pt>
                  <c:pt idx="119">
                    <c:v>10:10</c:v>
                  </c:pt>
                  <c:pt idx="120">
                    <c:v>10:15</c:v>
                  </c:pt>
                  <c:pt idx="121">
                    <c:v>10:20</c:v>
                  </c:pt>
                  <c:pt idx="122">
                    <c:v>10:25</c:v>
                  </c:pt>
                  <c:pt idx="123">
                    <c:v>10:30</c:v>
                  </c:pt>
                  <c:pt idx="124">
                    <c:v>10:35</c:v>
                  </c:pt>
                  <c:pt idx="125">
                    <c:v>10:40</c:v>
                  </c:pt>
                  <c:pt idx="126">
                    <c:v>10:45</c:v>
                  </c:pt>
                  <c:pt idx="127">
                    <c:v>10:50</c:v>
                  </c:pt>
                  <c:pt idx="128">
                    <c:v>10:55</c:v>
                  </c:pt>
                  <c:pt idx="129">
                    <c:v>11:00</c:v>
                  </c:pt>
                  <c:pt idx="130">
                    <c:v>11:05</c:v>
                  </c:pt>
                  <c:pt idx="131">
                    <c:v>11:10</c:v>
                  </c:pt>
                  <c:pt idx="132">
                    <c:v>11:15</c:v>
                  </c:pt>
                  <c:pt idx="133">
                    <c:v>11:20</c:v>
                  </c:pt>
                  <c:pt idx="134">
                    <c:v>11:25</c:v>
                  </c:pt>
                  <c:pt idx="135">
                    <c:v>11:30</c:v>
                  </c:pt>
                  <c:pt idx="136">
                    <c:v>11:35</c:v>
                  </c:pt>
                  <c:pt idx="137">
                    <c:v>11:40</c:v>
                  </c:pt>
                  <c:pt idx="138">
                    <c:v>11:45</c:v>
                  </c:pt>
                  <c:pt idx="139">
                    <c:v>11:50</c:v>
                  </c:pt>
                  <c:pt idx="140">
                    <c:v>11:55</c:v>
                  </c:pt>
                  <c:pt idx="141">
                    <c:v>12:00</c:v>
                  </c:pt>
                  <c:pt idx="142">
                    <c:v>12:05</c:v>
                  </c:pt>
                  <c:pt idx="143">
                    <c:v>12:10</c:v>
                  </c:pt>
                  <c:pt idx="144">
                    <c:v>12:15</c:v>
                  </c:pt>
                  <c:pt idx="145">
                    <c:v>12:20</c:v>
                  </c:pt>
                  <c:pt idx="146">
                    <c:v>12:25</c:v>
                  </c:pt>
                  <c:pt idx="147">
                    <c:v>12:30</c:v>
                  </c:pt>
                  <c:pt idx="148">
                    <c:v>12:35</c:v>
                  </c:pt>
                  <c:pt idx="149">
                    <c:v>12:40</c:v>
                  </c:pt>
                  <c:pt idx="150">
                    <c:v>12:45</c:v>
                  </c:pt>
                  <c:pt idx="151">
                    <c:v>12:50</c:v>
                  </c:pt>
                  <c:pt idx="152">
                    <c:v>12:55</c:v>
                  </c:pt>
                  <c:pt idx="153">
                    <c:v>13:00</c:v>
                  </c:pt>
                  <c:pt idx="154">
                    <c:v>13:05</c:v>
                  </c:pt>
                  <c:pt idx="155">
                    <c:v>13:10</c:v>
                  </c:pt>
                  <c:pt idx="156">
                    <c:v>13:15</c:v>
                  </c:pt>
                  <c:pt idx="157">
                    <c:v>13:20</c:v>
                  </c:pt>
                  <c:pt idx="158">
                    <c:v>13:25</c:v>
                  </c:pt>
                  <c:pt idx="159">
                    <c:v>13:30</c:v>
                  </c:pt>
                  <c:pt idx="160">
                    <c:v>13:35</c:v>
                  </c:pt>
                  <c:pt idx="161">
                    <c:v>13:40</c:v>
                  </c:pt>
                  <c:pt idx="162">
                    <c:v>13:45</c:v>
                  </c:pt>
                  <c:pt idx="163">
                    <c:v>13:50</c:v>
                  </c:pt>
                  <c:pt idx="164">
                    <c:v>13:55</c:v>
                  </c:pt>
                  <c:pt idx="165">
                    <c:v>14:00</c:v>
                  </c:pt>
                  <c:pt idx="166">
                    <c:v>14:05</c:v>
                  </c:pt>
                  <c:pt idx="167">
                    <c:v>14:10</c:v>
                  </c:pt>
                  <c:pt idx="168">
                    <c:v>14:15</c:v>
                  </c:pt>
                  <c:pt idx="169">
                    <c:v>14:20</c:v>
                  </c:pt>
                  <c:pt idx="170">
                    <c:v>14:25</c:v>
                  </c:pt>
                  <c:pt idx="171">
                    <c:v>14:30</c:v>
                  </c:pt>
                  <c:pt idx="172">
                    <c:v>14:35</c:v>
                  </c:pt>
                  <c:pt idx="173">
                    <c:v>14:40</c:v>
                  </c:pt>
                  <c:pt idx="174">
                    <c:v>14:45</c:v>
                  </c:pt>
                  <c:pt idx="175">
                    <c:v>14:50</c:v>
                  </c:pt>
                  <c:pt idx="176">
                    <c:v>14:55</c:v>
                  </c:pt>
                  <c:pt idx="177">
                    <c:v>15:00</c:v>
                  </c:pt>
                  <c:pt idx="178">
                    <c:v>15:05</c:v>
                  </c:pt>
                  <c:pt idx="179">
                    <c:v>15:10</c:v>
                  </c:pt>
                  <c:pt idx="180">
                    <c:v>15:15</c:v>
                  </c:pt>
                  <c:pt idx="181">
                    <c:v>15:20</c:v>
                  </c:pt>
                  <c:pt idx="182">
                    <c:v>15:25</c:v>
                  </c:pt>
                  <c:pt idx="183">
                    <c:v>15:30</c:v>
                  </c:pt>
                  <c:pt idx="184">
                    <c:v>15:35</c:v>
                  </c:pt>
                  <c:pt idx="185">
                    <c:v>15:40</c:v>
                  </c:pt>
                  <c:pt idx="186">
                    <c:v>15:45</c:v>
                  </c:pt>
                  <c:pt idx="187">
                    <c:v>15:50</c:v>
                  </c:pt>
                  <c:pt idx="188">
                    <c:v>15:55</c:v>
                  </c:pt>
                  <c:pt idx="189">
                    <c:v>16:00</c:v>
                  </c:pt>
                  <c:pt idx="190">
                    <c:v>16:05</c:v>
                  </c:pt>
                  <c:pt idx="191">
                    <c:v>16:10</c:v>
                  </c:pt>
                  <c:pt idx="192">
                    <c:v>16:15</c:v>
                  </c:pt>
                  <c:pt idx="193">
                    <c:v>16:20</c:v>
                  </c:pt>
                  <c:pt idx="194">
                    <c:v>16:25</c:v>
                  </c:pt>
                  <c:pt idx="195">
                    <c:v>16:30</c:v>
                  </c:pt>
                  <c:pt idx="196">
                    <c:v>16:35</c:v>
                  </c:pt>
                  <c:pt idx="197">
                    <c:v>16:40</c:v>
                  </c:pt>
                  <c:pt idx="198">
                    <c:v>16:45</c:v>
                  </c:pt>
                  <c:pt idx="199">
                    <c:v>16:50</c:v>
                  </c:pt>
                  <c:pt idx="200">
                    <c:v>16:55</c:v>
                  </c:pt>
                  <c:pt idx="201">
                    <c:v>17:00</c:v>
                  </c:pt>
                  <c:pt idx="202">
                    <c:v>17:05</c:v>
                  </c:pt>
                  <c:pt idx="203">
                    <c:v>17:10</c:v>
                  </c:pt>
                  <c:pt idx="204">
                    <c:v>17:15</c:v>
                  </c:pt>
                  <c:pt idx="205">
                    <c:v>17:20</c:v>
                  </c:pt>
                  <c:pt idx="206">
                    <c:v>17:25</c:v>
                  </c:pt>
                  <c:pt idx="207">
                    <c:v>17:30</c:v>
                  </c:pt>
                  <c:pt idx="208">
                    <c:v>17:35</c:v>
                  </c:pt>
                  <c:pt idx="209">
                    <c:v>17:40</c:v>
                  </c:pt>
                  <c:pt idx="210">
                    <c:v>17:45</c:v>
                  </c:pt>
                  <c:pt idx="211">
                    <c:v>17:50</c:v>
                  </c:pt>
                  <c:pt idx="212">
                    <c:v>17:55</c:v>
                  </c:pt>
                  <c:pt idx="213">
                    <c:v>18:00</c:v>
                  </c:pt>
                  <c:pt idx="214">
                    <c:v>18:05</c:v>
                  </c:pt>
                  <c:pt idx="215">
                    <c:v>18:10</c:v>
                  </c:pt>
                  <c:pt idx="216">
                    <c:v>18:15</c:v>
                  </c:pt>
                  <c:pt idx="217">
                    <c:v>18:20</c:v>
                  </c:pt>
                  <c:pt idx="218">
                    <c:v>18:25</c:v>
                  </c:pt>
                  <c:pt idx="219">
                    <c:v>18:30</c:v>
                  </c:pt>
                  <c:pt idx="220">
                    <c:v>18:35</c:v>
                  </c:pt>
                  <c:pt idx="221">
                    <c:v>18:40</c:v>
                  </c:pt>
                  <c:pt idx="222">
                    <c:v>18:45</c:v>
                  </c:pt>
                  <c:pt idx="223">
                    <c:v>18:50</c:v>
                  </c:pt>
                  <c:pt idx="224">
                    <c:v>18:55</c:v>
                  </c:pt>
                  <c:pt idx="225">
                    <c:v>19:00</c:v>
                  </c:pt>
                  <c:pt idx="226">
                    <c:v>19:05</c:v>
                  </c:pt>
                  <c:pt idx="227">
                    <c:v>19:10</c:v>
                  </c:pt>
                  <c:pt idx="228">
                    <c:v>19:15</c:v>
                  </c:pt>
                  <c:pt idx="229">
                    <c:v>19:20</c:v>
                  </c:pt>
                  <c:pt idx="230">
                    <c:v>19:25</c:v>
                  </c:pt>
                  <c:pt idx="231">
                    <c:v>19:30</c:v>
                  </c:pt>
                  <c:pt idx="232">
                    <c:v>19:35</c:v>
                  </c:pt>
                  <c:pt idx="233">
                    <c:v>19:40</c:v>
                  </c:pt>
                  <c:pt idx="234">
                    <c:v>19:45</c:v>
                  </c:pt>
                  <c:pt idx="235">
                    <c:v>19:50</c:v>
                  </c:pt>
                  <c:pt idx="236">
                    <c:v>19:55</c:v>
                  </c:pt>
                  <c:pt idx="237">
                    <c:v>20:00</c:v>
                  </c:pt>
                  <c:pt idx="238">
                    <c:v>20:05</c:v>
                  </c:pt>
                  <c:pt idx="239">
                    <c:v>20:10</c:v>
                  </c:pt>
                  <c:pt idx="240">
                    <c:v>20:15</c:v>
                  </c:pt>
                  <c:pt idx="241">
                    <c:v>20:20</c:v>
                  </c:pt>
                  <c:pt idx="242">
                    <c:v>20:25</c:v>
                  </c:pt>
                  <c:pt idx="243">
                    <c:v>20:30</c:v>
                  </c:pt>
                  <c:pt idx="244">
                    <c:v>20:35</c:v>
                  </c:pt>
                  <c:pt idx="245">
                    <c:v>20:40</c:v>
                  </c:pt>
                  <c:pt idx="246">
                    <c:v>20:45</c:v>
                  </c:pt>
                  <c:pt idx="247">
                    <c:v>20:50</c:v>
                  </c:pt>
                  <c:pt idx="248">
                    <c:v>20:55</c:v>
                  </c:pt>
                  <c:pt idx="249">
                    <c:v>21:00</c:v>
                  </c:pt>
                  <c:pt idx="250">
                    <c:v>21:05</c:v>
                  </c:pt>
                  <c:pt idx="251">
                    <c:v>21:10</c:v>
                  </c:pt>
                  <c:pt idx="252">
                    <c:v>21:15</c:v>
                  </c:pt>
                  <c:pt idx="253">
                    <c:v>21:20</c:v>
                  </c:pt>
                  <c:pt idx="254">
                    <c:v>21:25</c:v>
                  </c:pt>
                  <c:pt idx="255">
                    <c:v>21:30</c:v>
                  </c:pt>
                  <c:pt idx="256">
                    <c:v>21:35</c:v>
                  </c:pt>
                  <c:pt idx="257">
                    <c:v>21:40</c:v>
                  </c:pt>
                  <c:pt idx="258">
                    <c:v>21:45</c:v>
                  </c:pt>
                  <c:pt idx="259">
                    <c:v>21:50</c:v>
                  </c:pt>
                  <c:pt idx="260">
                    <c:v>21:55</c:v>
                  </c:pt>
                  <c:pt idx="261">
                    <c:v>22:00</c:v>
                  </c:pt>
                  <c:pt idx="262">
                    <c:v>22:05</c:v>
                  </c:pt>
                  <c:pt idx="263">
                    <c:v>22:10</c:v>
                  </c:pt>
                  <c:pt idx="264">
                    <c:v>22:15</c:v>
                  </c:pt>
                  <c:pt idx="265">
                    <c:v>22:20</c:v>
                  </c:pt>
                  <c:pt idx="266">
                    <c:v>22:25</c:v>
                  </c:pt>
                  <c:pt idx="267">
                    <c:v>22:30</c:v>
                  </c:pt>
                  <c:pt idx="268">
                    <c:v>22:35</c:v>
                  </c:pt>
                  <c:pt idx="269">
                    <c:v>22:40</c:v>
                  </c:pt>
                  <c:pt idx="270">
                    <c:v>22:45</c:v>
                  </c:pt>
                  <c:pt idx="271">
                    <c:v>22:50</c:v>
                  </c:pt>
                  <c:pt idx="272">
                    <c:v>22:55</c:v>
                  </c:pt>
                  <c:pt idx="273">
                    <c:v>23:00</c:v>
                  </c:pt>
                  <c:pt idx="274">
                    <c:v>23:05</c:v>
                  </c:pt>
                  <c:pt idx="275">
                    <c:v>23:10</c:v>
                  </c:pt>
                  <c:pt idx="276">
                    <c:v>23:15</c:v>
                  </c:pt>
                  <c:pt idx="277">
                    <c:v>23:20</c:v>
                  </c:pt>
                  <c:pt idx="278">
                    <c:v>23:25</c:v>
                  </c:pt>
                  <c:pt idx="279">
                    <c:v>23:30</c:v>
                  </c:pt>
                  <c:pt idx="280">
                    <c:v>23:35</c:v>
                  </c:pt>
                  <c:pt idx="281">
                    <c:v>23:40</c:v>
                  </c:pt>
                  <c:pt idx="282">
                    <c:v>23:45</c:v>
                  </c:pt>
                  <c:pt idx="283">
                    <c:v>23:50</c:v>
                  </c:pt>
                  <c:pt idx="284">
                    <c:v>23:55</c:v>
                  </c:pt>
                  <c:pt idx="285">
                    <c:v>0:00</c:v>
                  </c:pt>
                  <c:pt idx="286">
                    <c:v>0:05</c:v>
                  </c:pt>
                  <c:pt idx="287">
                    <c:v>0:10</c:v>
                  </c:pt>
                  <c:pt idx="288">
                    <c:v>0:15</c:v>
                  </c:pt>
                  <c:pt idx="289">
                    <c:v>0:20</c:v>
                  </c:pt>
                  <c:pt idx="290">
                    <c:v>0:25</c:v>
                  </c:pt>
                  <c:pt idx="291">
                    <c:v>0:30</c:v>
                  </c:pt>
                  <c:pt idx="292">
                    <c:v>0:35</c:v>
                  </c:pt>
                  <c:pt idx="293">
                    <c:v>0:40</c:v>
                  </c:pt>
                  <c:pt idx="294">
                    <c:v>0:45</c:v>
                  </c:pt>
                  <c:pt idx="295">
                    <c:v>0:50</c:v>
                  </c:pt>
                  <c:pt idx="296">
                    <c:v>0:55</c:v>
                  </c:pt>
                  <c:pt idx="297">
                    <c:v>1:00</c:v>
                  </c:pt>
                  <c:pt idx="298">
                    <c:v>1:05</c:v>
                  </c:pt>
                  <c:pt idx="299">
                    <c:v>1:10</c:v>
                  </c:pt>
                  <c:pt idx="300">
                    <c:v>1:15</c:v>
                  </c:pt>
                  <c:pt idx="301">
                    <c:v>1:20</c:v>
                  </c:pt>
                  <c:pt idx="302">
                    <c:v>1:25</c:v>
                  </c:pt>
                  <c:pt idx="303">
                    <c:v>1:30</c:v>
                  </c:pt>
                  <c:pt idx="304">
                    <c:v>1:35</c:v>
                  </c:pt>
                  <c:pt idx="305">
                    <c:v>1:40</c:v>
                  </c:pt>
                  <c:pt idx="306">
                    <c:v>1:45</c:v>
                  </c:pt>
                  <c:pt idx="307">
                    <c:v>1:50</c:v>
                  </c:pt>
                  <c:pt idx="308">
                    <c:v>1:55</c:v>
                  </c:pt>
                  <c:pt idx="309">
                    <c:v>2:00</c:v>
                  </c:pt>
                  <c:pt idx="310">
                    <c:v>2:05</c:v>
                  </c:pt>
                  <c:pt idx="311">
                    <c:v>2:10</c:v>
                  </c:pt>
                  <c:pt idx="312">
                    <c:v>2:15</c:v>
                  </c:pt>
                  <c:pt idx="313">
                    <c:v>2:20</c:v>
                  </c:pt>
                  <c:pt idx="314">
                    <c:v>2:25</c:v>
                  </c:pt>
                  <c:pt idx="315">
                    <c:v>2:30</c:v>
                  </c:pt>
                  <c:pt idx="316">
                    <c:v>2:35</c:v>
                  </c:pt>
                  <c:pt idx="317">
                    <c:v>2:40</c:v>
                  </c:pt>
                  <c:pt idx="318">
                    <c:v>2:45</c:v>
                  </c:pt>
                  <c:pt idx="319">
                    <c:v>2:50</c:v>
                  </c:pt>
                  <c:pt idx="320">
                    <c:v>2:55</c:v>
                  </c:pt>
                  <c:pt idx="321">
                    <c:v>3:00</c:v>
                  </c:pt>
                  <c:pt idx="322">
                    <c:v>3:05</c:v>
                  </c:pt>
                  <c:pt idx="323">
                    <c:v>3:10</c:v>
                  </c:pt>
                  <c:pt idx="324">
                    <c:v>3:15</c:v>
                  </c:pt>
                  <c:pt idx="325">
                    <c:v>3:20</c:v>
                  </c:pt>
                  <c:pt idx="326">
                    <c:v>3:25</c:v>
                  </c:pt>
                  <c:pt idx="327">
                    <c:v>3:30</c:v>
                  </c:pt>
                  <c:pt idx="328">
                    <c:v>3:35</c:v>
                  </c:pt>
                  <c:pt idx="329">
                    <c:v>3:40</c:v>
                  </c:pt>
                  <c:pt idx="330">
                    <c:v>3:45</c:v>
                  </c:pt>
                  <c:pt idx="331">
                    <c:v>3:50</c:v>
                  </c:pt>
                  <c:pt idx="332">
                    <c:v>3:55</c:v>
                  </c:pt>
                  <c:pt idx="333">
                    <c:v>4:00</c:v>
                  </c:pt>
                  <c:pt idx="334">
                    <c:v>4:05</c:v>
                  </c:pt>
                  <c:pt idx="335">
                    <c:v>4:10</c:v>
                  </c:pt>
                  <c:pt idx="336">
                    <c:v>4:15</c:v>
                  </c:pt>
                  <c:pt idx="337">
                    <c:v>4:20</c:v>
                  </c:pt>
                  <c:pt idx="338">
                    <c:v>4:25</c:v>
                  </c:pt>
                  <c:pt idx="339">
                    <c:v>4:30</c:v>
                  </c:pt>
                  <c:pt idx="340">
                    <c:v>4:35</c:v>
                  </c:pt>
                  <c:pt idx="341">
                    <c:v>4:40</c:v>
                  </c:pt>
                  <c:pt idx="342">
                    <c:v>4:45</c:v>
                  </c:pt>
                  <c:pt idx="343">
                    <c:v>4:50</c:v>
                  </c:pt>
                  <c:pt idx="344">
                    <c:v>4:55</c:v>
                  </c:pt>
                  <c:pt idx="345">
                    <c:v>5:00</c:v>
                  </c:pt>
                  <c:pt idx="346">
                    <c:v>5:05</c:v>
                  </c:pt>
                  <c:pt idx="347">
                    <c:v>5:10</c:v>
                  </c:pt>
                  <c:pt idx="348">
                    <c:v>5:15</c:v>
                  </c:pt>
                  <c:pt idx="349">
                    <c:v>5:20</c:v>
                  </c:pt>
                  <c:pt idx="350">
                    <c:v>5:25</c:v>
                  </c:pt>
                  <c:pt idx="351">
                    <c:v>5:30</c:v>
                  </c:pt>
                  <c:pt idx="352">
                    <c:v>5:35</c:v>
                  </c:pt>
                  <c:pt idx="353">
                    <c:v>5:40</c:v>
                  </c:pt>
                  <c:pt idx="354">
                    <c:v>5:45</c:v>
                  </c:pt>
                  <c:pt idx="355">
                    <c:v>5:50</c:v>
                  </c:pt>
                  <c:pt idx="356">
                    <c:v>5:55</c:v>
                  </c:pt>
                  <c:pt idx="357">
                    <c:v>6:00</c:v>
                  </c:pt>
                  <c:pt idx="358">
                    <c:v>6:05</c:v>
                  </c:pt>
                  <c:pt idx="359">
                    <c:v>6:10</c:v>
                  </c:pt>
                  <c:pt idx="360">
                    <c:v>6:15</c:v>
                  </c:pt>
                  <c:pt idx="361">
                    <c:v>6:20</c:v>
                  </c:pt>
                  <c:pt idx="362">
                    <c:v>6:25</c:v>
                  </c:pt>
                  <c:pt idx="363">
                    <c:v>6:30</c:v>
                  </c:pt>
                  <c:pt idx="364">
                    <c:v>6:35</c:v>
                  </c:pt>
                  <c:pt idx="365">
                    <c:v>6:40</c:v>
                  </c:pt>
                  <c:pt idx="366">
                    <c:v>6:45</c:v>
                  </c:pt>
                  <c:pt idx="367">
                    <c:v>6:50</c:v>
                  </c:pt>
                  <c:pt idx="368">
                    <c:v>6:55</c:v>
                  </c:pt>
                  <c:pt idx="369">
                    <c:v>7:00</c:v>
                  </c:pt>
                  <c:pt idx="370">
                    <c:v>7:05</c:v>
                  </c:pt>
                  <c:pt idx="371">
                    <c:v>7:10</c:v>
                  </c:pt>
                  <c:pt idx="372">
                    <c:v>7:15</c:v>
                  </c:pt>
                  <c:pt idx="373">
                    <c:v>7:20</c:v>
                  </c:pt>
                  <c:pt idx="374">
                    <c:v>7:25</c:v>
                  </c:pt>
                  <c:pt idx="375">
                    <c:v>7:30</c:v>
                  </c:pt>
                  <c:pt idx="376">
                    <c:v>7:35</c:v>
                  </c:pt>
                  <c:pt idx="377">
                    <c:v>7:40</c:v>
                  </c:pt>
                  <c:pt idx="378">
                    <c:v>7:45</c:v>
                  </c:pt>
                  <c:pt idx="379">
                    <c:v>7:50</c:v>
                  </c:pt>
                  <c:pt idx="380">
                    <c:v>7:55</c:v>
                  </c:pt>
                  <c:pt idx="381">
                    <c:v>8:00</c:v>
                  </c:pt>
                  <c:pt idx="382">
                    <c:v>8:05</c:v>
                  </c:pt>
                  <c:pt idx="383">
                    <c:v>8:10</c:v>
                  </c:pt>
                  <c:pt idx="384">
                    <c:v>8:15</c:v>
                  </c:pt>
                  <c:pt idx="385">
                    <c:v>8:20</c:v>
                  </c:pt>
                  <c:pt idx="386">
                    <c:v>8:25</c:v>
                  </c:pt>
                  <c:pt idx="387">
                    <c:v>8:30</c:v>
                  </c:pt>
                  <c:pt idx="388">
                    <c:v>8:35</c:v>
                  </c:pt>
                  <c:pt idx="389">
                    <c:v>8:40</c:v>
                  </c:pt>
                  <c:pt idx="390">
                    <c:v>8:45</c:v>
                  </c:pt>
                  <c:pt idx="391">
                    <c:v>8:50</c:v>
                  </c:pt>
                  <c:pt idx="392">
                    <c:v>8:55</c:v>
                  </c:pt>
                  <c:pt idx="393">
                    <c:v>9:00</c:v>
                  </c:pt>
                  <c:pt idx="394">
                    <c:v>9:05</c:v>
                  </c:pt>
                  <c:pt idx="395">
                    <c:v>9:10</c:v>
                  </c:pt>
                  <c:pt idx="396">
                    <c:v>9:15</c:v>
                  </c:pt>
                  <c:pt idx="397">
                    <c:v>9:20</c:v>
                  </c:pt>
                  <c:pt idx="398">
                    <c:v>9:25</c:v>
                  </c:pt>
                  <c:pt idx="399">
                    <c:v>9:30</c:v>
                  </c:pt>
                  <c:pt idx="400">
                    <c:v>9:35</c:v>
                  </c:pt>
                  <c:pt idx="401">
                    <c:v>9:40</c:v>
                  </c:pt>
                  <c:pt idx="402">
                    <c:v>9:45</c:v>
                  </c:pt>
                  <c:pt idx="403">
                    <c:v>9:50</c:v>
                  </c:pt>
                  <c:pt idx="404">
                    <c:v>9:55</c:v>
                  </c:pt>
                  <c:pt idx="405">
                    <c:v>10:00</c:v>
                  </c:pt>
                  <c:pt idx="406">
                    <c:v>10:05</c:v>
                  </c:pt>
                  <c:pt idx="407">
                    <c:v>10:10</c:v>
                  </c:pt>
                  <c:pt idx="408">
                    <c:v>10:15</c:v>
                  </c:pt>
                  <c:pt idx="409">
                    <c:v>10:20</c:v>
                  </c:pt>
                  <c:pt idx="410">
                    <c:v>10:25</c:v>
                  </c:pt>
                  <c:pt idx="411">
                    <c:v>10:30</c:v>
                  </c:pt>
                  <c:pt idx="412">
                    <c:v>10:35</c:v>
                  </c:pt>
                  <c:pt idx="413">
                    <c:v>10:40</c:v>
                  </c:pt>
                  <c:pt idx="414">
                    <c:v>10:45</c:v>
                  </c:pt>
                  <c:pt idx="415">
                    <c:v>10:50</c:v>
                  </c:pt>
                  <c:pt idx="416">
                    <c:v>10:55</c:v>
                  </c:pt>
                  <c:pt idx="417">
                    <c:v>11:00</c:v>
                  </c:pt>
                  <c:pt idx="418">
                    <c:v>11:05</c:v>
                  </c:pt>
                  <c:pt idx="419">
                    <c:v>11:10</c:v>
                  </c:pt>
                  <c:pt idx="420">
                    <c:v>11:15</c:v>
                  </c:pt>
                  <c:pt idx="421">
                    <c:v>11:20</c:v>
                  </c:pt>
                  <c:pt idx="422">
                    <c:v>11:25</c:v>
                  </c:pt>
                  <c:pt idx="423">
                    <c:v>11:30</c:v>
                  </c:pt>
                  <c:pt idx="424">
                    <c:v>11:35</c:v>
                  </c:pt>
                  <c:pt idx="425">
                    <c:v>11:40</c:v>
                  </c:pt>
                  <c:pt idx="426">
                    <c:v>11:45</c:v>
                  </c:pt>
                  <c:pt idx="427">
                    <c:v>11:50</c:v>
                  </c:pt>
                  <c:pt idx="428">
                    <c:v>11:55</c:v>
                  </c:pt>
                  <c:pt idx="429">
                    <c:v>12:00</c:v>
                  </c:pt>
                  <c:pt idx="430">
                    <c:v>12:05</c:v>
                  </c:pt>
                  <c:pt idx="431">
                    <c:v>12:10</c:v>
                  </c:pt>
                  <c:pt idx="432">
                    <c:v>12:15</c:v>
                  </c:pt>
                  <c:pt idx="433">
                    <c:v>12:20</c:v>
                  </c:pt>
                  <c:pt idx="434">
                    <c:v>12:25</c:v>
                  </c:pt>
                  <c:pt idx="435">
                    <c:v>12:30</c:v>
                  </c:pt>
                  <c:pt idx="436">
                    <c:v>12:35</c:v>
                  </c:pt>
                  <c:pt idx="437">
                    <c:v>12:40</c:v>
                  </c:pt>
                  <c:pt idx="438">
                    <c:v>12:45</c:v>
                  </c:pt>
                  <c:pt idx="439">
                    <c:v>12:50</c:v>
                  </c:pt>
                  <c:pt idx="440">
                    <c:v>12:55</c:v>
                  </c:pt>
                  <c:pt idx="441">
                    <c:v>13:00</c:v>
                  </c:pt>
                  <c:pt idx="442">
                    <c:v>13:05</c:v>
                  </c:pt>
                  <c:pt idx="443">
                    <c:v>13:10</c:v>
                  </c:pt>
                  <c:pt idx="444">
                    <c:v>13:15</c:v>
                  </c:pt>
                  <c:pt idx="445">
                    <c:v>13:20</c:v>
                  </c:pt>
                  <c:pt idx="446">
                    <c:v>13:25</c:v>
                  </c:pt>
                  <c:pt idx="447">
                    <c:v>13:30</c:v>
                  </c:pt>
                  <c:pt idx="448">
                    <c:v>13:35</c:v>
                  </c:pt>
                  <c:pt idx="449">
                    <c:v>13:40</c:v>
                  </c:pt>
                  <c:pt idx="450">
                    <c:v>13:45</c:v>
                  </c:pt>
                  <c:pt idx="451">
                    <c:v>13:50</c:v>
                  </c:pt>
                  <c:pt idx="452">
                    <c:v>13:55</c:v>
                  </c:pt>
                  <c:pt idx="453">
                    <c:v>14:00</c:v>
                  </c:pt>
                  <c:pt idx="454">
                    <c:v>14:05</c:v>
                  </c:pt>
                  <c:pt idx="455">
                    <c:v>14:10</c:v>
                  </c:pt>
                  <c:pt idx="456">
                    <c:v>14:15</c:v>
                  </c:pt>
                  <c:pt idx="457">
                    <c:v>14:20</c:v>
                  </c:pt>
                  <c:pt idx="458">
                    <c:v>14:25</c:v>
                  </c:pt>
                  <c:pt idx="459">
                    <c:v>14:30</c:v>
                  </c:pt>
                  <c:pt idx="460">
                    <c:v>14:35</c:v>
                  </c:pt>
                  <c:pt idx="461">
                    <c:v>14:40</c:v>
                  </c:pt>
                  <c:pt idx="462">
                    <c:v>14:45</c:v>
                  </c:pt>
                  <c:pt idx="463">
                    <c:v>14:50</c:v>
                  </c:pt>
                  <c:pt idx="464">
                    <c:v>14:55</c:v>
                  </c:pt>
                  <c:pt idx="465">
                    <c:v>15:00</c:v>
                  </c:pt>
                  <c:pt idx="466">
                    <c:v>15:05</c:v>
                  </c:pt>
                  <c:pt idx="467">
                    <c:v>15:10</c:v>
                  </c:pt>
                  <c:pt idx="468">
                    <c:v>15:15</c:v>
                  </c:pt>
                  <c:pt idx="469">
                    <c:v>15:20</c:v>
                  </c:pt>
                  <c:pt idx="470">
                    <c:v>15:25</c:v>
                  </c:pt>
                  <c:pt idx="471">
                    <c:v>15:30</c:v>
                  </c:pt>
                  <c:pt idx="472">
                    <c:v>15:35</c:v>
                  </c:pt>
                  <c:pt idx="473">
                    <c:v>15:40</c:v>
                  </c:pt>
                  <c:pt idx="474">
                    <c:v>15:45</c:v>
                  </c:pt>
                  <c:pt idx="475">
                    <c:v>15:50</c:v>
                  </c:pt>
                  <c:pt idx="476">
                    <c:v>15:55</c:v>
                  </c:pt>
                  <c:pt idx="477">
                    <c:v>16:00</c:v>
                  </c:pt>
                  <c:pt idx="478">
                    <c:v>16:05</c:v>
                  </c:pt>
                  <c:pt idx="479">
                    <c:v>16:10</c:v>
                  </c:pt>
                  <c:pt idx="480">
                    <c:v>16:15</c:v>
                  </c:pt>
                  <c:pt idx="481">
                    <c:v>16:20</c:v>
                  </c:pt>
                  <c:pt idx="482">
                    <c:v>16:25</c:v>
                  </c:pt>
                  <c:pt idx="483">
                    <c:v>16:30</c:v>
                  </c:pt>
                  <c:pt idx="484">
                    <c:v>16:35</c:v>
                  </c:pt>
                  <c:pt idx="485">
                    <c:v>16:40</c:v>
                  </c:pt>
                  <c:pt idx="486">
                    <c:v>16:45</c:v>
                  </c:pt>
                  <c:pt idx="487">
                    <c:v>16:50</c:v>
                  </c:pt>
                  <c:pt idx="488">
                    <c:v>16:55</c:v>
                  </c:pt>
                  <c:pt idx="489">
                    <c:v>17:00</c:v>
                  </c:pt>
                  <c:pt idx="490">
                    <c:v>17:05</c:v>
                  </c:pt>
                  <c:pt idx="491">
                    <c:v>17:10</c:v>
                  </c:pt>
                  <c:pt idx="492">
                    <c:v>17:15</c:v>
                  </c:pt>
                  <c:pt idx="493">
                    <c:v>17:20</c:v>
                  </c:pt>
                  <c:pt idx="494">
                    <c:v>17:25</c:v>
                  </c:pt>
                  <c:pt idx="495">
                    <c:v>17:30</c:v>
                  </c:pt>
                  <c:pt idx="496">
                    <c:v>17:35</c:v>
                  </c:pt>
                  <c:pt idx="497">
                    <c:v>17:40</c:v>
                  </c:pt>
                  <c:pt idx="498">
                    <c:v>17:45</c:v>
                  </c:pt>
                  <c:pt idx="499">
                    <c:v>17:50</c:v>
                  </c:pt>
                  <c:pt idx="500">
                    <c:v>17:55</c:v>
                  </c:pt>
                  <c:pt idx="501">
                    <c:v>18:00</c:v>
                  </c:pt>
                  <c:pt idx="502">
                    <c:v>18:05</c:v>
                  </c:pt>
                  <c:pt idx="503">
                    <c:v>18:10</c:v>
                  </c:pt>
                  <c:pt idx="504">
                    <c:v>18:15</c:v>
                  </c:pt>
                  <c:pt idx="505">
                    <c:v>18:20</c:v>
                  </c:pt>
                  <c:pt idx="506">
                    <c:v>18:25</c:v>
                  </c:pt>
                  <c:pt idx="507">
                    <c:v>18:30</c:v>
                  </c:pt>
                  <c:pt idx="508">
                    <c:v>18:35</c:v>
                  </c:pt>
                  <c:pt idx="509">
                    <c:v>18:40</c:v>
                  </c:pt>
                  <c:pt idx="510">
                    <c:v>18:45</c:v>
                  </c:pt>
                  <c:pt idx="511">
                    <c:v>18:50</c:v>
                  </c:pt>
                  <c:pt idx="512">
                    <c:v>18:55</c:v>
                  </c:pt>
                  <c:pt idx="513">
                    <c:v>19:00</c:v>
                  </c:pt>
                  <c:pt idx="514">
                    <c:v>19:05</c:v>
                  </c:pt>
                  <c:pt idx="515">
                    <c:v>19:10</c:v>
                  </c:pt>
                  <c:pt idx="516">
                    <c:v>19:15</c:v>
                  </c:pt>
                  <c:pt idx="517">
                    <c:v>19:20</c:v>
                  </c:pt>
                  <c:pt idx="518">
                    <c:v>19:25</c:v>
                  </c:pt>
                  <c:pt idx="519">
                    <c:v>19:30</c:v>
                  </c:pt>
                  <c:pt idx="520">
                    <c:v>19:35</c:v>
                  </c:pt>
                  <c:pt idx="521">
                    <c:v>19:40</c:v>
                  </c:pt>
                  <c:pt idx="522">
                    <c:v>19:45</c:v>
                  </c:pt>
                  <c:pt idx="523">
                    <c:v>19:50</c:v>
                  </c:pt>
                  <c:pt idx="524">
                    <c:v>19:55</c:v>
                  </c:pt>
                  <c:pt idx="525">
                    <c:v>20:00</c:v>
                  </c:pt>
                  <c:pt idx="526">
                    <c:v>20:05</c:v>
                  </c:pt>
                  <c:pt idx="527">
                    <c:v>20:10</c:v>
                  </c:pt>
                  <c:pt idx="528">
                    <c:v>20:15</c:v>
                  </c:pt>
                  <c:pt idx="529">
                    <c:v>20:20</c:v>
                  </c:pt>
                  <c:pt idx="530">
                    <c:v>20:25</c:v>
                  </c:pt>
                  <c:pt idx="531">
                    <c:v>20:30</c:v>
                  </c:pt>
                  <c:pt idx="532">
                    <c:v>20:35</c:v>
                  </c:pt>
                  <c:pt idx="533">
                    <c:v>20:40</c:v>
                  </c:pt>
                  <c:pt idx="534">
                    <c:v>20:45</c:v>
                  </c:pt>
                  <c:pt idx="535">
                    <c:v>20:50</c:v>
                  </c:pt>
                  <c:pt idx="536">
                    <c:v>20:55</c:v>
                  </c:pt>
                  <c:pt idx="537">
                    <c:v>21:00</c:v>
                  </c:pt>
                  <c:pt idx="538">
                    <c:v>21:05</c:v>
                  </c:pt>
                  <c:pt idx="539">
                    <c:v>21:10</c:v>
                  </c:pt>
                  <c:pt idx="540">
                    <c:v>21:15</c:v>
                  </c:pt>
                  <c:pt idx="541">
                    <c:v>21:20</c:v>
                  </c:pt>
                  <c:pt idx="542">
                    <c:v>21:25</c:v>
                  </c:pt>
                  <c:pt idx="543">
                    <c:v>21:30</c:v>
                  </c:pt>
                  <c:pt idx="544">
                    <c:v>21:35</c:v>
                  </c:pt>
                  <c:pt idx="545">
                    <c:v>21:40</c:v>
                  </c:pt>
                  <c:pt idx="546">
                    <c:v>21:45</c:v>
                  </c:pt>
                  <c:pt idx="547">
                    <c:v>21:50</c:v>
                  </c:pt>
                  <c:pt idx="548">
                    <c:v>21:55</c:v>
                  </c:pt>
                  <c:pt idx="549">
                    <c:v>22:00</c:v>
                  </c:pt>
                  <c:pt idx="550">
                    <c:v>22:05</c:v>
                  </c:pt>
                  <c:pt idx="551">
                    <c:v>22:10</c:v>
                  </c:pt>
                  <c:pt idx="552">
                    <c:v>22:15</c:v>
                  </c:pt>
                  <c:pt idx="553">
                    <c:v>22:20</c:v>
                  </c:pt>
                  <c:pt idx="554">
                    <c:v>22:25</c:v>
                  </c:pt>
                  <c:pt idx="555">
                    <c:v>22:30</c:v>
                  </c:pt>
                  <c:pt idx="556">
                    <c:v>22:35</c:v>
                  </c:pt>
                  <c:pt idx="557">
                    <c:v>22:40</c:v>
                  </c:pt>
                  <c:pt idx="558">
                    <c:v>22:45</c:v>
                  </c:pt>
                  <c:pt idx="559">
                    <c:v>22:50</c:v>
                  </c:pt>
                  <c:pt idx="560">
                    <c:v>22:55</c:v>
                  </c:pt>
                  <c:pt idx="561">
                    <c:v>23:00</c:v>
                  </c:pt>
                  <c:pt idx="562">
                    <c:v>23:05</c:v>
                  </c:pt>
                  <c:pt idx="563">
                    <c:v>23:10</c:v>
                  </c:pt>
                  <c:pt idx="564">
                    <c:v>23:15</c:v>
                  </c:pt>
                  <c:pt idx="565">
                    <c:v>23:20</c:v>
                  </c:pt>
                  <c:pt idx="566">
                    <c:v>23:25</c:v>
                  </c:pt>
                  <c:pt idx="567">
                    <c:v>23:30</c:v>
                  </c:pt>
                  <c:pt idx="568">
                    <c:v>23:35</c:v>
                  </c:pt>
                  <c:pt idx="569">
                    <c:v>23:40</c:v>
                  </c:pt>
                  <c:pt idx="570">
                    <c:v>23:45</c:v>
                  </c:pt>
                  <c:pt idx="571">
                    <c:v>23:50</c:v>
                  </c:pt>
                  <c:pt idx="572">
                    <c:v>23:55</c:v>
                  </c:pt>
                  <c:pt idx="573">
                    <c:v>0:00</c:v>
                  </c:pt>
                  <c:pt idx="574">
                    <c:v>0:05</c:v>
                  </c:pt>
                  <c:pt idx="575">
                    <c:v>0:10</c:v>
                  </c:pt>
                  <c:pt idx="576">
                    <c:v>0:15</c:v>
                  </c:pt>
                  <c:pt idx="577">
                    <c:v>0:20</c:v>
                  </c:pt>
                  <c:pt idx="578">
                    <c:v>0:25</c:v>
                  </c:pt>
                  <c:pt idx="579">
                    <c:v>0:30</c:v>
                  </c:pt>
                  <c:pt idx="580">
                    <c:v>0:35</c:v>
                  </c:pt>
                  <c:pt idx="581">
                    <c:v>0:40</c:v>
                  </c:pt>
                  <c:pt idx="582">
                    <c:v>0:45</c:v>
                  </c:pt>
                  <c:pt idx="583">
                    <c:v>0:50</c:v>
                  </c:pt>
                  <c:pt idx="584">
                    <c:v>0:55</c:v>
                  </c:pt>
                  <c:pt idx="585">
                    <c:v>1:00</c:v>
                  </c:pt>
                  <c:pt idx="586">
                    <c:v>1:05</c:v>
                  </c:pt>
                  <c:pt idx="587">
                    <c:v>1:10</c:v>
                  </c:pt>
                  <c:pt idx="588">
                    <c:v>1:15</c:v>
                  </c:pt>
                  <c:pt idx="589">
                    <c:v>1:20</c:v>
                  </c:pt>
                  <c:pt idx="590">
                    <c:v>1:25</c:v>
                  </c:pt>
                  <c:pt idx="591">
                    <c:v>1:30</c:v>
                  </c:pt>
                  <c:pt idx="592">
                    <c:v>1:35</c:v>
                  </c:pt>
                  <c:pt idx="593">
                    <c:v>1:40</c:v>
                  </c:pt>
                  <c:pt idx="594">
                    <c:v>1:45</c:v>
                  </c:pt>
                  <c:pt idx="595">
                    <c:v>1:50</c:v>
                  </c:pt>
                  <c:pt idx="596">
                    <c:v>1:55</c:v>
                  </c:pt>
                  <c:pt idx="597">
                    <c:v>2:00</c:v>
                  </c:pt>
                  <c:pt idx="598">
                    <c:v>2:05</c:v>
                  </c:pt>
                  <c:pt idx="599">
                    <c:v>2:10</c:v>
                  </c:pt>
                  <c:pt idx="600">
                    <c:v>2:15</c:v>
                  </c:pt>
                  <c:pt idx="601">
                    <c:v>2:20</c:v>
                  </c:pt>
                  <c:pt idx="602">
                    <c:v>2:25</c:v>
                  </c:pt>
                  <c:pt idx="603">
                    <c:v>2:30</c:v>
                  </c:pt>
                  <c:pt idx="604">
                    <c:v>2:35</c:v>
                  </c:pt>
                  <c:pt idx="605">
                    <c:v>2:40</c:v>
                  </c:pt>
                  <c:pt idx="606">
                    <c:v>2:45</c:v>
                  </c:pt>
                  <c:pt idx="607">
                    <c:v>2:50</c:v>
                  </c:pt>
                  <c:pt idx="608">
                    <c:v>2:55</c:v>
                  </c:pt>
                  <c:pt idx="609">
                    <c:v>3:00</c:v>
                  </c:pt>
                  <c:pt idx="610">
                    <c:v>3:05</c:v>
                  </c:pt>
                  <c:pt idx="611">
                    <c:v>3:10</c:v>
                  </c:pt>
                  <c:pt idx="612">
                    <c:v>3:15</c:v>
                  </c:pt>
                  <c:pt idx="613">
                    <c:v>3:20</c:v>
                  </c:pt>
                  <c:pt idx="614">
                    <c:v>3:25</c:v>
                  </c:pt>
                  <c:pt idx="615">
                    <c:v>3:30</c:v>
                  </c:pt>
                  <c:pt idx="616">
                    <c:v>3:35</c:v>
                  </c:pt>
                  <c:pt idx="617">
                    <c:v>3:40</c:v>
                  </c:pt>
                  <c:pt idx="618">
                    <c:v>3:45</c:v>
                  </c:pt>
                  <c:pt idx="619">
                    <c:v>3:50</c:v>
                  </c:pt>
                  <c:pt idx="620">
                    <c:v>3:55</c:v>
                  </c:pt>
                  <c:pt idx="621">
                    <c:v>4:00</c:v>
                  </c:pt>
                  <c:pt idx="622">
                    <c:v>4:05</c:v>
                  </c:pt>
                  <c:pt idx="623">
                    <c:v>4:10</c:v>
                  </c:pt>
                  <c:pt idx="624">
                    <c:v>4:15</c:v>
                  </c:pt>
                  <c:pt idx="625">
                    <c:v>4:20</c:v>
                  </c:pt>
                  <c:pt idx="626">
                    <c:v>4:25</c:v>
                  </c:pt>
                  <c:pt idx="627">
                    <c:v>4:30</c:v>
                  </c:pt>
                  <c:pt idx="628">
                    <c:v>4:35</c:v>
                  </c:pt>
                  <c:pt idx="629">
                    <c:v>4:40</c:v>
                  </c:pt>
                  <c:pt idx="630">
                    <c:v>4:45</c:v>
                  </c:pt>
                  <c:pt idx="631">
                    <c:v>4:50</c:v>
                  </c:pt>
                  <c:pt idx="632">
                    <c:v>4:55</c:v>
                  </c:pt>
                  <c:pt idx="633">
                    <c:v>5:00</c:v>
                  </c:pt>
                  <c:pt idx="634">
                    <c:v>5:05</c:v>
                  </c:pt>
                  <c:pt idx="635">
                    <c:v>5:10</c:v>
                  </c:pt>
                  <c:pt idx="636">
                    <c:v>5:15</c:v>
                  </c:pt>
                  <c:pt idx="637">
                    <c:v>5:20</c:v>
                  </c:pt>
                  <c:pt idx="638">
                    <c:v>5:25</c:v>
                  </c:pt>
                  <c:pt idx="639">
                    <c:v>5:30</c:v>
                  </c:pt>
                  <c:pt idx="640">
                    <c:v>5:35</c:v>
                  </c:pt>
                  <c:pt idx="641">
                    <c:v>5:40</c:v>
                  </c:pt>
                  <c:pt idx="642">
                    <c:v>5:45</c:v>
                  </c:pt>
                  <c:pt idx="643">
                    <c:v>5:50</c:v>
                  </c:pt>
                  <c:pt idx="644">
                    <c:v>5:55</c:v>
                  </c:pt>
                  <c:pt idx="645">
                    <c:v>6:00</c:v>
                  </c:pt>
                  <c:pt idx="646">
                    <c:v>6:05</c:v>
                  </c:pt>
                  <c:pt idx="647">
                    <c:v>6:10</c:v>
                  </c:pt>
                  <c:pt idx="648">
                    <c:v>6:15</c:v>
                  </c:pt>
                  <c:pt idx="649">
                    <c:v>6:20</c:v>
                  </c:pt>
                  <c:pt idx="650">
                    <c:v>6:25</c:v>
                  </c:pt>
                  <c:pt idx="651">
                    <c:v>6:30</c:v>
                  </c:pt>
                  <c:pt idx="652">
                    <c:v>6:35</c:v>
                  </c:pt>
                  <c:pt idx="653">
                    <c:v>6:40</c:v>
                  </c:pt>
                  <c:pt idx="654">
                    <c:v>6:45</c:v>
                  </c:pt>
                  <c:pt idx="655">
                    <c:v>6:50</c:v>
                  </c:pt>
                  <c:pt idx="656">
                    <c:v>6:55</c:v>
                  </c:pt>
                  <c:pt idx="657">
                    <c:v>7:00</c:v>
                  </c:pt>
                  <c:pt idx="658">
                    <c:v>7:05</c:v>
                  </c:pt>
                  <c:pt idx="659">
                    <c:v>7:10</c:v>
                  </c:pt>
                  <c:pt idx="660">
                    <c:v>7:15</c:v>
                  </c:pt>
                  <c:pt idx="661">
                    <c:v>7:20</c:v>
                  </c:pt>
                  <c:pt idx="662">
                    <c:v>7:25</c:v>
                  </c:pt>
                  <c:pt idx="663">
                    <c:v>7:30</c:v>
                  </c:pt>
                  <c:pt idx="664">
                    <c:v>7:35</c:v>
                  </c:pt>
                  <c:pt idx="665">
                    <c:v>7:40</c:v>
                  </c:pt>
                  <c:pt idx="666">
                    <c:v>7:45</c:v>
                  </c:pt>
                  <c:pt idx="667">
                    <c:v>7:50</c:v>
                  </c:pt>
                  <c:pt idx="668">
                    <c:v>7:55</c:v>
                  </c:pt>
                  <c:pt idx="669">
                    <c:v>8:00</c:v>
                  </c:pt>
                  <c:pt idx="670">
                    <c:v>8:05</c:v>
                  </c:pt>
                  <c:pt idx="671">
                    <c:v>8:10</c:v>
                  </c:pt>
                  <c:pt idx="672">
                    <c:v>8:15</c:v>
                  </c:pt>
                  <c:pt idx="673">
                    <c:v>8:20</c:v>
                  </c:pt>
                  <c:pt idx="674">
                    <c:v>8:25</c:v>
                  </c:pt>
                  <c:pt idx="675">
                    <c:v>8:30</c:v>
                  </c:pt>
                  <c:pt idx="676">
                    <c:v>8:35</c:v>
                  </c:pt>
                  <c:pt idx="677">
                    <c:v>8:40</c:v>
                  </c:pt>
                  <c:pt idx="678">
                    <c:v>8:45</c:v>
                  </c:pt>
                  <c:pt idx="679">
                    <c:v>8:50</c:v>
                  </c:pt>
                  <c:pt idx="680">
                    <c:v>8:55</c:v>
                  </c:pt>
                  <c:pt idx="681">
                    <c:v>9:00</c:v>
                  </c:pt>
                  <c:pt idx="682">
                    <c:v>9:05</c:v>
                  </c:pt>
                  <c:pt idx="683">
                    <c:v>9:10</c:v>
                  </c:pt>
                  <c:pt idx="684">
                    <c:v>9:15</c:v>
                  </c:pt>
                  <c:pt idx="685">
                    <c:v>9:20</c:v>
                  </c:pt>
                  <c:pt idx="686">
                    <c:v>9:25</c:v>
                  </c:pt>
                  <c:pt idx="687">
                    <c:v>9:30</c:v>
                  </c:pt>
                  <c:pt idx="688">
                    <c:v>9:35</c:v>
                  </c:pt>
                  <c:pt idx="689">
                    <c:v>9:40</c:v>
                  </c:pt>
                  <c:pt idx="690">
                    <c:v>9:45</c:v>
                  </c:pt>
                  <c:pt idx="691">
                    <c:v>9:50</c:v>
                  </c:pt>
                  <c:pt idx="692">
                    <c:v>9:55</c:v>
                  </c:pt>
                  <c:pt idx="693">
                    <c:v>10:00</c:v>
                  </c:pt>
                  <c:pt idx="694">
                    <c:v>10:05</c:v>
                  </c:pt>
                  <c:pt idx="695">
                    <c:v>10:10</c:v>
                  </c:pt>
                  <c:pt idx="696">
                    <c:v>10:15</c:v>
                  </c:pt>
                  <c:pt idx="697">
                    <c:v>10:20</c:v>
                  </c:pt>
                  <c:pt idx="698">
                    <c:v>10:25</c:v>
                  </c:pt>
                  <c:pt idx="699">
                    <c:v>10:30</c:v>
                  </c:pt>
                  <c:pt idx="700">
                    <c:v>10:35</c:v>
                  </c:pt>
                  <c:pt idx="701">
                    <c:v>10:40</c:v>
                  </c:pt>
                  <c:pt idx="702">
                    <c:v>10:45</c:v>
                  </c:pt>
                  <c:pt idx="703">
                    <c:v>10:50</c:v>
                  </c:pt>
                  <c:pt idx="704">
                    <c:v>10:55</c:v>
                  </c:pt>
                  <c:pt idx="705">
                    <c:v>11:00</c:v>
                  </c:pt>
                  <c:pt idx="706">
                    <c:v>11:05</c:v>
                  </c:pt>
                  <c:pt idx="707">
                    <c:v>11:10</c:v>
                  </c:pt>
                  <c:pt idx="708">
                    <c:v>11:15</c:v>
                  </c:pt>
                  <c:pt idx="709">
                    <c:v>11:20</c:v>
                  </c:pt>
                  <c:pt idx="710">
                    <c:v>11:25</c:v>
                  </c:pt>
                  <c:pt idx="711">
                    <c:v>11:30</c:v>
                  </c:pt>
                  <c:pt idx="712">
                    <c:v>11:35</c:v>
                  </c:pt>
                  <c:pt idx="713">
                    <c:v>11:40</c:v>
                  </c:pt>
                  <c:pt idx="714">
                    <c:v>11:45</c:v>
                  </c:pt>
                  <c:pt idx="715">
                    <c:v>11:50</c:v>
                  </c:pt>
                  <c:pt idx="716">
                    <c:v>11:55</c:v>
                  </c:pt>
                  <c:pt idx="717">
                    <c:v>12:00</c:v>
                  </c:pt>
                  <c:pt idx="718">
                    <c:v>12:05</c:v>
                  </c:pt>
                  <c:pt idx="719">
                    <c:v>12:10</c:v>
                  </c:pt>
                  <c:pt idx="720">
                    <c:v>12:15</c:v>
                  </c:pt>
                  <c:pt idx="721">
                    <c:v>12:20</c:v>
                  </c:pt>
                  <c:pt idx="722">
                    <c:v>12:25</c:v>
                  </c:pt>
                  <c:pt idx="723">
                    <c:v>12:30</c:v>
                  </c:pt>
                  <c:pt idx="724">
                    <c:v>12:35</c:v>
                  </c:pt>
                  <c:pt idx="725">
                    <c:v>12:40</c:v>
                  </c:pt>
                  <c:pt idx="726">
                    <c:v>12:45</c:v>
                  </c:pt>
                  <c:pt idx="727">
                    <c:v>12:50</c:v>
                  </c:pt>
                  <c:pt idx="728">
                    <c:v>12:55</c:v>
                  </c:pt>
                  <c:pt idx="729">
                    <c:v>13:00</c:v>
                  </c:pt>
                  <c:pt idx="730">
                    <c:v>13:05</c:v>
                  </c:pt>
                  <c:pt idx="731">
                    <c:v>13:10</c:v>
                  </c:pt>
                  <c:pt idx="732">
                    <c:v>13:15</c:v>
                  </c:pt>
                  <c:pt idx="733">
                    <c:v>13:20</c:v>
                  </c:pt>
                  <c:pt idx="734">
                    <c:v>13:25</c:v>
                  </c:pt>
                  <c:pt idx="735">
                    <c:v>13:30</c:v>
                  </c:pt>
                  <c:pt idx="736">
                    <c:v>13:35</c:v>
                  </c:pt>
                  <c:pt idx="737">
                    <c:v>13:40</c:v>
                  </c:pt>
                  <c:pt idx="738">
                    <c:v>13:45</c:v>
                  </c:pt>
                  <c:pt idx="739">
                    <c:v>13:50</c:v>
                  </c:pt>
                  <c:pt idx="740">
                    <c:v>13:55</c:v>
                  </c:pt>
                  <c:pt idx="741">
                    <c:v>14:00</c:v>
                  </c:pt>
                  <c:pt idx="742">
                    <c:v>14:05</c:v>
                  </c:pt>
                  <c:pt idx="743">
                    <c:v>14:10</c:v>
                  </c:pt>
                  <c:pt idx="744">
                    <c:v>14:15</c:v>
                  </c:pt>
                  <c:pt idx="745">
                    <c:v>14:20</c:v>
                  </c:pt>
                  <c:pt idx="746">
                    <c:v>14:25</c:v>
                  </c:pt>
                  <c:pt idx="747">
                    <c:v>14:30</c:v>
                  </c:pt>
                  <c:pt idx="748">
                    <c:v>14:35</c:v>
                  </c:pt>
                  <c:pt idx="749">
                    <c:v>14:40</c:v>
                  </c:pt>
                  <c:pt idx="750">
                    <c:v>14:45</c:v>
                  </c:pt>
                  <c:pt idx="751">
                    <c:v>14:50</c:v>
                  </c:pt>
                  <c:pt idx="752">
                    <c:v>14:55</c:v>
                  </c:pt>
                  <c:pt idx="753">
                    <c:v>15:00</c:v>
                  </c:pt>
                  <c:pt idx="754">
                    <c:v>15:05</c:v>
                  </c:pt>
                  <c:pt idx="755">
                    <c:v>15:10</c:v>
                  </c:pt>
                  <c:pt idx="756">
                    <c:v>15:15</c:v>
                  </c:pt>
                  <c:pt idx="757">
                    <c:v>15:20</c:v>
                  </c:pt>
                  <c:pt idx="758">
                    <c:v>15:25</c:v>
                  </c:pt>
                  <c:pt idx="759">
                    <c:v>15:30</c:v>
                  </c:pt>
                  <c:pt idx="760">
                    <c:v>15:35</c:v>
                  </c:pt>
                  <c:pt idx="761">
                    <c:v>15:40</c:v>
                  </c:pt>
                  <c:pt idx="762">
                    <c:v>15:45</c:v>
                  </c:pt>
                  <c:pt idx="763">
                    <c:v>15:50</c:v>
                  </c:pt>
                  <c:pt idx="764">
                    <c:v>15:55</c:v>
                  </c:pt>
                  <c:pt idx="765">
                    <c:v>16:00</c:v>
                  </c:pt>
                  <c:pt idx="766">
                    <c:v>16:05</c:v>
                  </c:pt>
                  <c:pt idx="767">
                    <c:v>16:10</c:v>
                  </c:pt>
                  <c:pt idx="768">
                    <c:v>16:15</c:v>
                  </c:pt>
                  <c:pt idx="769">
                    <c:v>16:20</c:v>
                  </c:pt>
                  <c:pt idx="770">
                    <c:v>16:25</c:v>
                  </c:pt>
                  <c:pt idx="771">
                    <c:v>16:30</c:v>
                  </c:pt>
                  <c:pt idx="772">
                    <c:v>16:35</c:v>
                  </c:pt>
                  <c:pt idx="773">
                    <c:v>16:40</c:v>
                  </c:pt>
                  <c:pt idx="774">
                    <c:v>16:45</c:v>
                  </c:pt>
                  <c:pt idx="775">
                    <c:v>16:50</c:v>
                  </c:pt>
                  <c:pt idx="776">
                    <c:v>16:55</c:v>
                  </c:pt>
                  <c:pt idx="777">
                    <c:v>17:00</c:v>
                  </c:pt>
                  <c:pt idx="778">
                    <c:v>17:05</c:v>
                  </c:pt>
                  <c:pt idx="779">
                    <c:v>17:10</c:v>
                  </c:pt>
                  <c:pt idx="780">
                    <c:v>17:15</c:v>
                  </c:pt>
                  <c:pt idx="781">
                    <c:v>17:20</c:v>
                  </c:pt>
                  <c:pt idx="782">
                    <c:v>17:25</c:v>
                  </c:pt>
                  <c:pt idx="783">
                    <c:v>17:30</c:v>
                  </c:pt>
                  <c:pt idx="784">
                    <c:v>17:35</c:v>
                  </c:pt>
                  <c:pt idx="785">
                    <c:v>17:40</c:v>
                  </c:pt>
                  <c:pt idx="786">
                    <c:v>17:45</c:v>
                  </c:pt>
                  <c:pt idx="787">
                    <c:v>17:50</c:v>
                  </c:pt>
                  <c:pt idx="788">
                    <c:v>17:55</c:v>
                  </c:pt>
                  <c:pt idx="789">
                    <c:v>18:00</c:v>
                  </c:pt>
                  <c:pt idx="790">
                    <c:v>18:05</c:v>
                  </c:pt>
                  <c:pt idx="791">
                    <c:v>18:10</c:v>
                  </c:pt>
                  <c:pt idx="792">
                    <c:v>18:15</c:v>
                  </c:pt>
                  <c:pt idx="793">
                    <c:v>18:20</c:v>
                  </c:pt>
                  <c:pt idx="794">
                    <c:v>18:25</c:v>
                  </c:pt>
                  <c:pt idx="795">
                    <c:v>18:30</c:v>
                  </c:pt>
                  <c:pt idx="796">
                    <c:v>18:35</c:v>
                  </c:pt>
                  <c:pt idx="797">
                    <c:v>18:40</c:v>
                  </c:pt>
                  <c:pt idx="798">
                    <c:v>18:45</c:v>
                  </c:pt>
                  <c:pt idx="799">
                    <c:v>18:50</c:v>
                  </c:pt>
                  <c:pt idx="800">
                    <c:v>18:55</c:v>
                  </c:pt>
                  <c:pt idx="801">
                    <c:v>19:00</c:v>
                  </c:pt>
                  <c:pt idx="802">
                    <c:v>19:05</c:v>
                  </c:pt>
                  <c:pt idx="803">
                    <c:v>19:10</c:v>
                  </c:pt>
                  <c:pt idx="804">
                    <c:v>19:15</c:v>
                  </c:pt>
                  <c:pt idx="805">
                    <c:v>19:20</c:v>
                  </c:pt>
                  <c:pt idx="806">
                    <c:v>19:25</c:v>
                  </c:pt>
                  <c:pt idx="807">
                    <c:v>19:30</c:v>
                  </c:pt>
                  <c:pt idx="808">
                    <c:v>19:35</c:v>
                  </c:pt>
                  <c:pt idx="809">
                    <c:v>19:40</c:v>
                  </c:pt>
                  <c:pt idx="810">
                    <c:v>19:45</c:v>
                  </c:pt>
                  <c:pt idx="811">
                    <c:v>19:50</c:v>
                  </c:pt>
                  <c:pt idx="812">
                    <c:v>19:55</c:v>
                  </c:pt>
                  <c:pt idx="813">
                    <c:v>20:00</c:v>
                  </c:pt>
                  <c:pt idx="814">
                    <c:v>20:05</c:v>
                  </c:pt>
                  <c:pt idx="815">
                    <c:v>20:10</c:v>
                  </c:pt>
                  <c:pt idx="816">
                    <c:v>20:15</c:v>
                  </c:pt>
                  <c:pt idx="817">
                    <c:v>20:20</c:v>
                  </c:pt>
                  <c:pt idx="818">
                    <c:v>20:25</c:v>
                  </c:pt>
                  <c:pt idx="819">
                    <c:v>20:30</c:v>
                  </c:pt>
                  <c:pt idx="820">
                    <c:v>20:35</c:v>
                  </c:pt>
                  <c:pt idx="821">
                    <c:v>20:40</c:v>
                  </c:pt>
                  <c:pt idx="822">
                    <c:v>20:45</c:v>
                  </c:pt>
                  <c:pt idx="823">
                    <c:v>20:50</c:v>
                  </c:pt>
                  <c:pt idx="824">
                    <c:v>20:55</c:v>
                  </c:pt>
                  <c:pt idx="825">
                    <c:v>21:00</c:v>
                  </c:pt>
                  <c:pt idx="826">
                    <c:v>21:05</c:v>
                  </c:pt>
                  <c:pt idx="827">
                    <c:v>21:10</c:v>
                  </c:pt>
                  <c:pt idx="828">
                    <c:v>21:15</c:v>
                  </c:pt>
                  <c:pt idx="829">
                    <c:v>21:20</c:v>
                  </c:pt>
                  <c:pt idx="830">
                    <c:v>21:25</c:v>
                  </c:pt>
                  <c:pt idx="831">
                    <c:v>21:30</c:v>
                  </c:pt>
                  <c:pt idx="832">
                    <c:v>21:35</c:v>
                  </c:pt>
                  <c:pt idx="833">
                    <c:v>21:40</c:v>
                  </c:pt>
                  <c:pt idx="834">
                    <c:v>21:45</c:v>
                  </c:pt>
                  <c:pt idx="835">
                    <c:v>21:50</c:v>
                  </c:pt>
                  <c:pt idx="836">
                    <c:v>21:55</c:v>
                  </c:pt>
                  <c:pt idx="837">
                    <c:v>22:00</c:v>
                  </c:pt>
                  <c:pt idx="838">
                    <c:v>22:05</c:v>
                  </c:pt>
                  <c:pt idx="839">
                    <c:v>22:10</c:v>
                  </c:pt>
                  <c:pt idx="840">
                    <c:v>22:15</c:v>
                  </c:pt>
                  <c:pt idx="841">
                    <c:v>22:20</c:v>
                  </c:pt>
                  <c:pt idx="842">
                    <c:v>22:25</c:v>
                  </c:pt>
                  <c:pt idx="843">
                    <c:v>22:30</c:v>
                  </c:pt>
                  <c:pt idx="844">
                    <c:v>22:35</c:v>
                  </c:pt>
                  <c:pt idx="845">
                    <c:v>22:40</c:v>
                  </c:pt>
                  <c:pt idx="846">
                    <c:v>22:45</c:v>
                  </c:pt>
                  <c:pt idx="847">
                    <c:v>22:50</c:v>
                  </c:pt>
                  <c:pt idx="848">
                    <c:v>22:55</c:v>
                  </c:pt>
                  <c:pt idx="849">
                    <c:v>23:00</c:v>
                  </c:pt>
                  <c:pt idx="850">
                    <c:v>23:05</c:v>
                  </c:pt>
                  <c:pt idx="851">
                    <c:v>23:10</c:v>
                  </c:pt>
                  <c:pt idx="852">
                    <c:v>23:15</c:v>
                  </c:pt>
                  <c:pt idx="853">
                    <c:v>23:20</c:v>
                  </c:pt>
                  <c:pt idx="854">
                    <c:v>23:25</c:v>
                  </c:pt>
                  <c:pt idx="855">
                    <c:v>23:30</c:v>
                  </c:pt>
                  <c:pt idx="856">
                    <c:v>23:35</c:v>
                  </c:pt>
                  <c:pt idx="857">
                    <c:v>23:45</c:v>
                  </c:pt>
                  <c:pt idx="858">
                    <c:v>23:50</c:v>
                  </c:pt>
                  <c:pt idx="859">
                    <c:v>23:55</c:v>
                  </c:pt>
                  <c:pt idx="860">
                    <c:v>0:00</c:v>
                  </c:pt>
                  <c:pt idx="861">
                    <c:v>0:10</c:v>
                  </c:pt>
                  <c:pt idx="862">
                    <c:v>0:15</c:v>
                  </c:pt>
                  <c:pt idx="863">
                    <c:v>0:20</c:v>
                  </c:pt>
                  <c:pt idx="864">
                    <c:v>0:25</c:v>
                  </c:pt>
                  <c:pt idx="865">
                    <c:v>0:30</c:v>
                  </c:pt>
                  <c:pt idx="866">
                    <c:v>0:35</c:v>
                  </c:pt>
                  <c:pt idx="867">
                    <c:v>0:40</c:v>
                  </c:pt>
                  <c:pt idx="868">
                    <c:v>0:45</c:v>
                  </c:pt>
                  <c:pt idx="869">
                    <c:v>0:50</c:v>
                  </c:pt>
                  <c:pt idx="870">
                    <c:v>0:55</c:v>
                  </c:pt>
                  <c:pt idx="871">
                    <c:v>1:00</c:v>
                  </c:pt>
                  <c:pt idx="872">
                    <c:v>1:05</c:v>
                  </c:pt>
                  <c:pt idx="873">
                    <c:v>1:10</c:v>
                  </c:pt>
                  <c:pt idx="874">
                    <c:v>1:15</c:v>
                  </c:pt>
                  <c:pt idx="875">
                    <c:v>1:20</c:v>
                  </c:pt>
                  <c:pt idx="876">
                    <c:v>1:25</c:v>
                  </c:pt>
                  <c:pt idx="877">
                    <c:v>1:30</c:v>
                  </c:pt>
                  <c:pt idx="878">
                    <c:v>1:35</c:v>
                  </c:pt>
                  <c:pt idx="879">
                    <c:v>1:40</c:v>
                  </c:pt>
                  <c:pt idx="880">
                    <c:v>1:45</c:v>
                  </c:pt>
                  <c:pt idx="881">
                    <c:v>1:50</c:v>
                  </c:pt>
                  <c:pt idx="882">
                    <c:v>1:55</c:v>
                  </c:pt>
                  <c:pt idx="883">
                    <c:v>2:00</c:v>
                  </c:pt>
                  <c:pt idx="884">
                    <c:v>2:05</c:v>
                  </c:pt>
                  <c:pt idx="885">
                    <c:v>2:10</c:v>
                  </c:pt>
                  <c:pt idx="886">
                    <c:v>2:15</c:v>
                  </c:pt>
                  <c:pt idx="887">
                    <c:v>2:20</c:v>
                  </c:pt>
                  <c:pt idx="888">
                    <c:v>2:25</c:v>
                  </c:pt>
                  <c:pt idx="889">
                    <c:v>2:30</c:v>
                  </c:pt>
                  <c:pt idx="890">
                    <c:v>2:35</c:v>
                  </c:pt>
                  <c:pt idx="891">
                    <c:v>2:40</c:v>
                  </c:pt>
                  <c:pt idx="892">
                    <c:v>2:45</c:v>
                  </c:pt>
                  <c:pt idx="893">
                    <c:v>2:50</c:v>
                  </c:pt>
                  <c:pt idx="894">
                    <c:v>2:55</c:v>
                  </c:pt>
                  <c:pt idx="895">
                    <c:v>3:00</c:v>
                  </c:pt>
                  <c:pt idx="896">
                    <c:v>3:05</c:v>
                  </c:pt>
                  <c:pt idx="897">
                    <c:v>3:10</c:v>
                  </c:pt>
                  <c:pt idx="898">
                    <c:v>3:15</c:v>
                  </c:pt>
                  <c:pt idx="899">
                    <c:v>3:20</c:v>
                  </c:pt>
                  <c:pt idx="900">
                    <c:v>3:25</c:v>
                  </c:pt>
                  <c:pt idx="901">
                    <c:v>3:30</c:v>
                  </c:pt>
                  <c:pt idx="902">
                    <c:v>3:35</c:v>
                  </c:pt>
                  <c:pt idx="903">
                    <c:v>3:40</c:v>
                  </c:pt>
                  <c:pt idx="904">
                    <c:v>3:45</c:v>
                  </c:pt>
                  <c:pt idx="905">
                    <c:v>3:50</c:v>
                  </c:pt>
                  <c:pt idx="906">
                    <c:v>3:55</c:v>
                  </c:pt>
                  <c:pt idx="907">
                    <c:v>4:00</c:v>
                  </c:pt>
                  <c:pt idx="908">
                    <c:v>4:05</c:v>
                  </c:pt>
                  <c:pt idx="909">
                    <c:v>4:10</c:v>
                  </c:pt>
                  <c:pt idx="910">
                    <c:v>4:15</c:v>
                  </c:pt>
                  <c:pt idx="911">
                    <c:v>4:20</c:v>
                  </c:pt>
                  <c:pt idx="912">
                    <c:v>4:25</c:v>
                  </c:pt>
                  <c:pt idx="913">
                    <c:v>4:30</c:v>
                  </c:pt>
                  <c:pt idx="914">
                    <c:v>4:35</c:v>
                  </c:pt>
                  <c:pt idx="915">
                    <c:v>4:40</c:v>
                  </c:pt>
                  <c:pt idx="916">
                    <c:v>4:45</c:v>
                  </c:pt>
                  <c:pt idx="917">
                    <c:v>4:50</c:v>
                  </c:pt>
                  <c:pt idx="918">
                    <c:v>4:55</c:v>
                  </c:pt>
                  <c:pt idx="919">
                    <c:v>5:00</c:v>
                  </c:pt>
                  <c:pt idx="920">
                    <c:v>5:05</c:v>
                  </c:pt>
                  <c:pt idx="921">
                    <c:v>5:10</c:v>
                  </c:pt>
                  <c:pt idx="922">
                    <c:v>5:15</c:v>
                  </c:pt>
                  <c:pt idx="923">
                    <c:v>5:20</c:v>
                  </c:pt>
                  <c:pt idx="924">
                    <c:v>5:25</c:v>
                  </c:pt>
                  <c:pt idx="925">
                    <c:v>5:30</c:v>
                  </c:pt>
                  <c:pt idx="926">
                    <c:v>5:35</c:v>
                  </c:pt>
                  <c:pt idx="927">
                    <c:v>5:40</c:v>
                  </c:pt>
                  <c:pt idx="928">
                    <c:v>5:45</c:v>
                  </c:pt>
                  <c:pt idx="929">
                    <c:v>5:50</c:v>
                  </c:pt>
                  <c:pt idx="930">
                    <c:v>5:55</c:v>
                  </c:pt>
                  <c:pt idx="931">
                    <c:v>6:00</c:v>
                  </c:pt>
                  <c:pt idx="932">
                    <c:v>6:05</c:v>
                  </c:pt>
                  <c:pt idx="933">
                    <c:v>6:10</c:v>
                  </c:pt>
                  <c:pt idx="934">
                    <c:v>6:15</c:v>
                  </c:pt>
                  <c:pt idx="935">
                    <c:v>6:20</c:v>
                  </c:pt>
                  <c:pt idx="936">
                    <c:v>6:25</c:v>
                  </c:pt>
                  <c:pt idx="937">
                    <c:v>6:30</c:v>
                  </c:pt>
                  <c:pt idx="938">
                    <c:v>6:35</c:v>
                  </c:pt>
                  <c:pt idx="939">
                    <c:v>6:40</c:v>
                  </c:pt>
                  <c:pt idx="940">
                    <c:v>6:45</c:v>
                  </c:pt>
                  <c:pt idx="941">
                    <c:v>6:50</c:v>
                  </c:pt>
                  <c:pt idx="942">
                    <c:v>6:55</c:v>
                  </c:pt>
                  <c:pt idx="943">
                    <c:v>7:00</c:v>
                  </c:pt>
                  <c:pt idx="944">
                    <c:v>7:05</c:v>
                  </c:pt>
                  <c:pt idx="945">
                    <c:v>7:10</c:v>
                  </c:pt>
                  <c:pt idx="946">
                    <c:v>7:15</c:v>
                  </c:pt>
                  <c:pt idx="947">
                    <c:v>7:20</c:v>
                  </c:pt>
                  <c:pt idx="948">
                    <c:v>7:25</c:v>
                  </c:pt>
                  <c:pt idx="949">
                    <c:v>7:30</c:v>
                  </c:pt>
                  <c:pt idx="950">
                    <c:v>7:35</c:v>
                  </c:pt>
                  <c:pt idx="951">
                    <c:v>7:40</c:v>
                  </c:pt>
                  <c:pt idx="952">
                    <c:v>7:45</c:v>
                  </c:pt>
                  <c:pt idx="953">
                    <c:v>7:50</c:v>
                  </c:pt>
                  <c:pt idx="954">
                    <c:v>7:55</c:v>
                  </c:pt>
                  <c:pt idx="955">
                    <c:v>8:00</c:v>
                  </c:pt>
                  <c:pt idx="956">
                    <c:v>8:05</c:v>
                  </c:pt>
                  <c:pt idx="957">
                    <c:v>8:10</c:v>
                  </c:pt>
                  <c:pt idx="958">
                    <c:v>8:15</c:v>
                  </c:pt>
                  <c:pt idx="959">
                    <c:v>8:20</c:v>
                  </c:pt>
                  <c:pt idx="960">
                    <c:v>8:25</c:v>
                  </c:pt>
                  <c:pt idx="961">
                    <c:v>8:30</c:v>
                  </c:pt>
                  <c:pt idx="962">
                    <c:v>8:35</c:v>
                  </c:pt>
                  <c:pt idx="963">
                    <c:v>8:40</c:v>
                  </c:pt>
                  <c:pt idx="964">
                    <c:v>8:45</c:v>
                  </c:pt>
                  <c:pt idx="965">
                    <c:v>8:50</c:v>
                  </c:pt>
                  <c:pt idx="966">
                    <c:v>8:55</c:v>
                  </c:pt>
                  <c:pt idx="967">
                    <c:v>9:00</c:v>
                  </c:pt>
                  <c:pt idx="968">
                    <c:v>9:05</c:v>
                  </c:pt>
                  <c:pt idx="969">
                    <c:v>9:10</c:v>
                  </c:pt>
                  <c:pt idx="970">
                    <c:v>9:15</c:v>
                  </c:pt>
                  <c:pt idx="971">
                    <c:v>9:20</c:v>
                  </c:pt>
                  <c:pt idx="972">
                    <c:v>9:25</c:v>
                  </c:pt>
                  <c:pt idx="973">
                    <c:v>9:30</c:v>
                  </c:pt>
                  <c:pt idx="974">
                    <c:v>9:35</c:v>
                  </c:pt>
                  <c:pt idx="975">
                    <c:v>9:40</c:v>
                  </c:pt>
                  <c:pt idx="976">
                    <c:v>9:45</c:v>
                  </c:pt>
                  <c:pt idx="977">
                    <c:v>9:50</c:v>
                  </c:pt>
                  <c:pt idx="978">
                    <c:v>9:55</c:v>
                  </c:pt>
                  <c:pt idx="979">
                    <c:v>10:00</c:v>
                  </c:pt>
                  <c:pt idx="980">
                    <c:v>10:05</c:v>
                  </c:pt>
                  <c:pt idx="981">
                    <c:v>10:10</c:v>
                  </c:pt>
                  <c:pt idx="982">
                    <c:v>10:15</c:v>
                  </c:pt>
                  <c:pt idx="983">
                    <c:v>10:20</c:v>
                  </c:pt>
                  <c:pt idx="984">
                    <c:v>10:25</c:v>
                  </c:pt>
                  <c:pt idx="985">
                    <c:v>10:30</c:v>
                  </c:pt>
                  <c:pt idx="986">
                    <c:v>10:35</c:v>
                  </c:pt>
                  <c:pt idx="987">
                    <c:v>10:40</c:v>
                  </c:pt>
                  <c:pt idx="988">
                    <c:v>10:45</c:v>
                  </c:pt>
                  <c:pt idx="989">
                    <c:v>10:50</c:v>
                  </c:pt>
                  <c:pt idx="990">
                    <c:v>10:55</c:v>
                  </c:pt>
                  <c:pt idx="991">
                    <c:v>11:00</c:v>
                  </c:pt>
                  <c:pt idx="992">
                    <c:v>11:05</c:v>
                  </c:pt>
                  <c:pt idx="993">
                    <c:v>11:10</c:v>
                  </c:pt>
                  <c:pt idx="994">
                    <c:v>11:15</c:v>
                  </c:pt>
                  <c:pt idx="995">
                    <c:v>11:20</c:v>
                  </c:pt>
                  <c:pt idx="996">
                    <c:v>11:25</c:v>
                  </c:pt>
                  <c:pt idx="997">
                    <c:v>11:30</c:v>
                  </c:pt>
                  <c:pt idx="998">
                    <c:v>11:35</c:v>
                  </c:pt>
                  <c:pt idx="999">
                    <c:v>11:40</c:v>
                  </c:pt>
                  <c:pt idx="1000">
                    <c:v>11:45</c:v>
                  </c:pt>
                  <c:pt idx="1001">
                    <c:v>11:50</c:v>
                  </c:pt>
                  <c:pt idx="1002">
                    <c:v>11:55</c:v>
                  </c:pt>
                  <c:pt idx="1003">
                    <c:v>12:00</c:v>
                  </c:pt>
                  <c:pt idx="1004">
                    <c:v>12:05</c:v>
                  </c:pt>
                  <c:pt idx="1005">
                    <c:v>12:10</c:v>
                  </c:pt>
                  <c:pt idx="1006">
                    <c:v>12:15</c:v>
                  </c:pt>
                  <c:pt idx="1007">
                    <c:v>12:20</c:v>
                  </c:pt>
                  <c:pt idx="1008">
                    <c:v>12:25</c:v>
                  </c:pt>
                  <c:pt idx="1009">
                    <c:v>12:30</c:v>
                  </c:pt>
                  <c:pt idx="1010">
                    <c:v>12:35</c:v>
                  </c:pt>
                  <c:pt idx="1011">
                    <c:v>12:40</c:v>
                  </c:pt>
                  <c:pt idx="1012">
                    <c:v>12:45</c:v>
                  </c:pt>
                  <c:pt idx="1013">
                    <c:v>12:50</c:v>
                  </c:pt>
                  <c:pt idx="1014">
                    <c:v>12:55</c:v>
                  </c:pt>
                  <c:pt idx="1015">
                    <c:v>13:00</c:v>
                  </c:pt>
                  <c:pt idx="1016">
                    <c:v>13:05</c:v>
                  </c:pt>
                  <c:pt idx="1017">
                    <c:v>13:10</c:v>
                  </c:pt>
                  <c:pt idx="1018">
                    <c:v>13:15</c:v>
                  </c:pt>
                  <c:pt idx="1019">
                    <c:v>13:20</c:v>
                  </c:pt>
                  <c:pt idx="1020">
                    <c:v>13:25</c:v>
                  </c:pt>
                  <c:pt idx="1021">
                    <c:v>13:30</c:v>
                  </c:pt>
                  <c:pt idx="1022">
                    <c:v>13:35</c:v>
                  </c:pt>
                  <c:pt idx="1023">
                    <c:v>13:40</c:v>
                  </c:pt>
                  <c:pt idx="1024">
                    <c:v>13:45</c:v>
                  </c:pt>
                  <c:pt idx="1025">
                    <c:v>13:50</c:v>
                  </c:pt>
                  <c:pt idx="1026">
                    <c:v>13:55</c:v>
                  </c:pt>
                  <c:pt idx="1027">
                    <c:v>14:00</c:v>
                  </c:pt>
                  <c:pt idx="1028">
                    <c:v>14:05</c:v>
                  </c:pt>
                  <c:pt idx="1029">
                    <c:v>14:10</c:v>
                  </c:pt>
                  <c:pt idx="1030">
                    <c:v>14:15</c:v>
                  </c:pt>
                  <c:pt idx="1031">
                    <c:v>14:20</c:v>
                  </c:pt>
                  <c:pt idx="1032">
                    <c:v>14:25</c:v>
                  </c:pt>
                  <c:pt idx="1033">
                    <c:v>14:30</c:v>
                  </c:pt>
                  <c:pt idx="1034">
                    <c:v>14:35</c:v>
                  </c:pt>
                  <c:pt idx="1035">
                    <c:v>14:40</c:v>
                  </c:pt>
                  <c:pt idx="1036">
                    <c:v>14:45</c:v>
                  </c:pt>
                  <c:pt idx="1037">
                    <c:v>14:50</c:v>
                  </c:pt>
                  <c:pt idx="1038">
                    <c:v>14:55</c:v>
                  </c:pt>
                  <c:pt idx="1039">
                    <c:v>15:00</c:v>
                  </c:pt>
                  <c:pt idx="1040">
                    <c:v>15:05</c:v>
                  </c:pt>
                  <c:pt idx="1041">
                    <c:v>15:10</c:v>
                  </c:pt>
                  <c:pt idx="1042">
                    <c:v>15:15</c:v>
                  </c:pt>
                  <c:pt idx="1043">
                    <c:v>15:20</c:v>
                  </c:pt>
                  <c:pt idx="1044">
                    <c:v>15:25</c:v>
                  </c:pt>
                  <c:pt idx="1045">
                    <c:v>15:30</c:v>
                  </c:pt>
                  <c:pt idx="1046">
                    <c:v>15:35</c:v>
                  </c:pt>
                  <c:pt idx="1047">
                    <c:v>15:40</c:v>
                  </c:pt>
                  <c:pt idx="1048">
                    <c:v>15:45</c:v>
                  </c:pt>
                  <c:pt idx="1049">
                    <c:v>15:50</c:v>
                  </c:pt>
                  <c:pt idx="1050">
                    <c:v>15:55</c:v>
                  </c:pt>
                  <c:pt idx="1051">
                    <c:v>16:00</c:v>
                  </c:pt>
                  <c:pt idx="1052">
                    <c:v>16:05</c:v>
                  </c:pt>
                  <c:pt idx="1053">
                    <c:v>16:10</c:v>
                  </c:pt>
                  <c:pt idx="1054">
                    <c:v>16:15</c:v>
                  </c:pt>
                  <c:pt idx="1055">
                    <c:v>16:20</c:v>
                  </c:pt>
                  <c:pt idx="1056">
                    <c:v>16:25</c:v>
                  </c:pt>
                  <c:pt idx="1057">
                    <c:v>16:30</c:v>
                  </c:pt>
                  <c:pt idx="1058">
                    <c:v>16:35</c:v>
                  </c:pt>
                  <c:pt idx="1059">
                    <c:v>16:40</c:v>
                  </c:pt>
                  <c:pt idx="1060">
                    <c:v>16:45</c:v>
                  </c:pt>
                  <c:pt idx="1061">
                    <c:v>16:50</c:v>
                  </c:pt>
                  <c:pt idx="1062">
                    <c:v>16:55</c:v>
                  </c:pt>
                  <c:pt idx="1063">
                    <c:v>17:00</c:v>
                  </c:pt>
                  <c:pt idx="1064">
                    <c:v>17:05</c:v>
                  </c:pt>
                  <c:pt idx="1065">
                    <c:v>17:10</c:v>
                  </c:pt>
                  <c:pt idx="1066">
                    <c:v>17:15</c:v>
                  </c:pt>
                  <c:pt idx="1067">
                    <c:v>17:20</c:v>
                  </c:pt>
                  <c:pt idx="1068">
                    <c:v>17:25</c:v>
                  </c:pt>
                  <c:pt idx="1069">
                    <c:v>17:30</c:v>
                  </c:pt>
                  <c:pt idx="1070">
                    <c:v>17:35</c:v>
                  </c:pt>
                  <c:pt idx="1071">
                    <c:v>17:40</c:v>
                  </c:pt>
                  <c:pt idx="1072">
                    <c:v>17:45</c:v>
                  </c:pt>
                  <c:pt idx="1073">
                    <c:v>17:50</c:v>
                  </c:pt>
                  <c:pt idx="1074">
                    <c:v>17:55</c:v>
                  </c:pt>
                  <c:pt idx="1075">
                    <c:v>18:00</c:v>
                  </c:pt>
                  <c:pt idx="1076">
                    <c:v>18:05</c:v>
                  </c:pt>
                  <c:pt idx="1077">
                    <c:v>18:10</c:v>
                  </c:pt>
                  <c:pt idx="1078">
                    <c:v>18:15</c:v>
                  </c:pt>
                  <c:pt idx="1079">
                    <c:v>18:20</c:v>
                  </c:pt>
                  <c:pt idx="1080">
                    <c:v>18:25</c:v>
                  </c:pt>
                  <c:pt idx="1081">
                    <c:v>18:30</c:v>
                  </c:pt>
                  <c:pt idx="1082">
                    <c:v>18:35</c:v>
                  </c:pt>
                  <c:pt idx="1083">
                    <c:v>18:40</c:v>
                  </c:pt>
                  <c:pt idx="1084">
                    <c:v>18:45</c:v>
                  </c:pt>
                  <c:pt idx="1085">
                    <c:v>18:50</c:v>
                  </c:pt>
                  <c:pt idx="1086">
                    <c:v>18:55</c:v>
                  </c:pt>
                  <c:pt idx="1087">
                    <c:v>19:00</c:v>
                  </c:pt>
                  <c:pt idx="1088">
                    <c:v>19:05</c:v>
                  </c:pt>
                  <c:pt idx="1089">
                    <c:v>19:10</c:v>
                  </c:pt>
                  <c:pt idx="1090">
                    <c:v>19:15</c:v>
                  </c:pt>
                  <c:pt idx="1091">
                    <c:v>19:20</c:v>
                  </c:pt>
                  <c:pt idx="1092">
                    <c:v>19:25</c:v>
                  </c:pt>
                  <c:pt idx="1093">
                    <c:v>19:30</c:v>
                  </c:pt>
                  <c:pt idx="1094">
                    <c:v>19:35</c:v>
                  </c:pt>
                  <c:pt idx="1095">
                    <c:v>19:40</c:v>
                  </c:pt>
                  <c:pt idx="1096">
                    <c:v>19:45</c:v>
                  </c:pt>
                  <c:pt idx="1097">
                    <c:v>19:50</c:v>
                  </c:pt>
                  <c:pt idx="1098">
                    <c:v>19:55</c:v>
                  </c:pt>
                  <c:pt idx="1099">
                    <c:v>20:00</c:v>
                  </c:pt>
                  <c:pt idx="1100">
                    <c:v>20:05</c:v>
                  </c:pt>
                  <c:pt idx="1101">
                    <c:v>20:10</c:v>
                  </c:pt>
                  <c:pt idx="1102">
                    <c:v>20:15</c:v>
                  </c:pt>
                  <c:pt idx="1103">
                    <c:v>20:20</c:v>
                  </c:pt>
                  <c:pt idx="1104">
                    <c:v>20:25</c:v>
                  </c:pt>
                  <c:pt idx="1105">
                    <c:v>20:30</c:v>
                  </c:pt>
                  <c:pt idx="1106">
                    <c:v>20:35</c:v>
                  </c:pt>
                  <c:pt idx="1107">
                    <c:v>20:40</c:v>
                  </c:pt>
                  <c:pt idx="1108">
                    <c:v>20:45</c:v>
                  </c:pt>
                  <c:pt idx="1109">
                    <c:v>20:50</c:v>
                  </c:pt>
                  <c:pt idx="1110">
                    <c:v>20:55</c:v>
                  </c:pt>
                  <c:pt idx="1111">
                    <c:v>21:00</c:v>
                  </c:pt>
                  <c:pt idx="1112">
                    <c:v>21:05</c:v>
                  </c:pt>
                  <c:pt idx="1113">
                    <c:v>21:10</c:v>
                  </c:pt>
                  <c:pt idx="1114">
                    <c:v>21:15</c:v>
                  </c:pt>
                  <c:pt idx="1115">
                    <c:v>21:20</c:v>
                  </c:pt>
                  <c:pt idx="1116">
                    <c:v>21:25</c:v>
                  </c:pt>
                  <c:pt idx="1117">
                    <c:v>21:30</c:v>
                  </c:pt>
                  <c:pt idx="1118">
                    <c:v>21:35</c:v>
                  </c:pt>
                  <c:pt idx="1119">
                    <c:v>21:40</c:v>
                  </c:pt>
                  <c:pt idx="1120">
                    <c:v>21:45</c:v>
                  </c:pt>
                  <c:pt idx="1121">
                    <c:v>21:50</c:v>
                  </c:pt>
                  <c:pt idx="1122">
                    <c:v>21:55</c:v>
                  </c:pt>
                  <c:pt idx="1123">
                    <c:v>22:00</c:v>
                  </c:pt>
                  <c:pt idx="1124">
                    <c:v>22:05</c:v>
                  </c:pt>
                  <c:pt idx="1125">
                    <c:v>22:10</c:v>
                  </c:pt>
                  <c:pt idx="1126">
                    <c:v>22:15</c:v>
                  </c:pt>
                  <c:pt idx="1127">
                    <c:v>22:20</c:v>
                  </c:pt>
                  <c:pt idx="1128">
                    <c:v>22:25</c:v>
                  </c:pt>
                  <c:pt idx="1129">
                    <c:v>22:30</c:v>
                  </c:pt>
                  <c:pt idx="1130">
                    <c:v>22:35</c:v>
                  </c:pt>
                  <c:pt idx="1131">
                    <c:v>22:40</c:v>
                  </c:pt>
                  <c:pt idx="1132">
                    <c:v>22:45</c:v>
                  </c:pt>
                  <c:pt idx="1133">
                    <c:v>22:50</c:v>
                  </c:pt>
                </c:lvl>
                <c:lvl>
                  <c:pt idx="0">
                    <c:v>1/20/2005</c:v>
                  </c:pt>
                  <c:pt idx="1">
                    <c:v>1/20/2005</c:v>
                  </c:pt>
                  <c:pt idx="2">
                    <c:v>1/20/2005</c:v>
                  </c:pt>
                  <c:pt idx="3">
                    <c:v>1/20/2005</c:v>
                  </c:pt>
                  <c:pt idx="4">
                    <c:v>1/20/2005</c:v>
                  </c:pt>
                  <c:pt idx="5">
                    <c:v>1/20/2005</c:v>
                  </c:pt>
                  <c:pt idx="6">
                    <c:v>1/20/2005</c:v>
                  </c:pt>
                  <c:pt idx="7">
                    <c:v>1/20/2005</c:v>
                  </c:pt>
                  <c:pt idx="8">
                    <c:v>1/20/2005</c:v>
                  </c:pt>
                  <c:pt idx="9">
                    <c:v>1/20/2005</c:v>
                  </c:pt>
                  <c:pt idx="10">
                    <c:v>1/20/2005</c:v>
                  </c:pt>
                  <c:pt idx="11">
                    <c:v>1/20/2005</c:v>
                  </c:pt>
                  <c:pt idx="12">
                    <c:v>1/20/2005</c:v>
                  </c:pt>
                  <c:pt idx="13">
                    <c:v>1/20/2005</c:v>
                  </c:pt>
                  <c:pt idx="14">
                    <c:v>1/20/2005</c:v>
                  </c:pt>
                  <c:pt idx="15">
                    <c:v>1/20/2005</c:v>
                  </c:pt>
                  <c:pt idx="16">
                    <c:v>1/20/2005</c:v>
                  </c:pt>
                  <c:pt idx="17">
                    <c:v>1/20/2005</c:v>
                  </c:pt>
                  <c:pt idx="18">
                    <c:v>1/20/2005</c:v>
                  </c:pt>
                  <c:pt idx="19">
                    <c:v>1/20/2005</c:v>
                  </c:pt>
                  <c:pt idx="20">
                    <c:v>1/20/2005</c:v>
                  </c:pt>
                  <c:pt idx="21">
                    <c:v>1/20/2005</c:v>
                  </c:pt>
                  <c:pt idx="22">
                    <c:v>1/20/2005</c:v>
                  </c:pt>
                  <c:pt idx="23">
                    <c:v>1/20/2005</c:v>
                  </c:pt>
                  <c:pt idx="24">
                    <c:v>1/20/2005</c:v>
                  </c:pt>
                  <c:pt idx="25">
                    <c:v>1/20/2005</c:v>
                  </c:pt>
                  <c:pt idx="26">
                    <c:v>1/20/2005</c:v>
                  </c:pt>
                  <c:pt idx="27">
                    <c:v>1/20/2005</c:v>
                  </c:pt>
                  <c:pt idx="28">
                    <c:v>1/20/2005</c:v>
                  </c:pt>
                  <c:pt idx="29">
                    <c:v>1/20/2005</c:v>
                  </c:pt>
                  <c:pt idx="30">
                    <c:v>1/20/2005</c:v>
                  </c:pt>
                  <c:pt idx="31">
                    <c:v>1/20/2005</c:v>
                  </c:pt>
                  <c:pt idx="32">
                    <c:v>1/20/2005</c:v>
                  </c:pt>
                  <c:pt idx="33">
                    <c:v>1/20/2005</c:v>
                  </c:pt>
                  <c:pt idx="34">
                    <c:v>1/20/2005</c:v>
                  </c:pt>
                  <c:pt idx="35">
                    <c:v>1/20/2005</c:v>
                  </c:pt>
                  <c:pt idx="36">
                    <c:v>1/20/2005</c:v>
                  </c:pt>
                  <c:pt idx="37">
                    <c:v>1/20/2005</c:v>
                  </c:pt>
                  <c:pt idx="38">
                    <c:v>1/20/2005</c:v>
                  </c:pt>
                  <c:pt idx="39">
                    <c:v>1/20/2005</c:v>
                  </c:pt>
                  <c:pt idx="40">
                    <c:v>1/20/2005</c:v>
                  </c:pt>
                  <c:pt idx="41">
                    <c:v>1/20/2005</c:v>
                  </c:pt>
                  <c:pt idx="42">
                    <c:v>1/20/2005</c:v>
                  </c:pt>
                  <c:pt idx="43">
                    <c:v>1/20/2005</c:v>
                  </c:pt>
                  <c:pt idx="44">
                    <c:v>1/20/2005</c:v>
                  </c:pt>
                  <c:pt idx="45">
                    <c:v>1/20/2005</c:v>
                  </c:pt>
                  <c:pt idx="46">
                    <c:v>1/20/2005</c:v>
                  </c:pt>
                  <c:pt idx="47">
                    <c:v>1/20/2005</c:v>
                  </c:pt>
                  <c:pt idx="48">
                    <c:v>1/20/2005</c:v>
                  </c:pt>
                  <c:pt idx="49">
                    <c:v>1/20/2005</c:v>
                  </c:pt>
                  <c:pt idx="50">
                    <c:v>1/20/2005</c:v>
                  </c:pt>
                  <c:pt idx="51">
                    <c:v>1/20/2005</c:v>
                  </c:pt>
                  <c:pt idx="52">
                    <c:v>1/20/2005</c:v>
                  </c:pt>
                  <c:pt idx="53">
                    <c:v>1/20/2005</c:v>
                  </c:pt>
                  <c:pt idx="54">
                    <c:v>1/20/2005</c:v>
                  </c:pt>
                  <c:pt idx="55">
                    <c:v>1/20/2005</c:v>
                  </c:pt>
                  <c:pt idx="56">
                    <c:v>1/20/2005</c:v>
                  </c:pt>
                  <c:pt idx="57">
                    <c:v>1/20/2005</c:v>
                  </c:pt>
                  <c:pt idx="58">
                    <c:v>1/20/2005</c:v>
                  </c:pt>
                  <c:pt idx="59">
                    <c:v>1/20/2005</c:v>
                  </c:pt>
                  <c:pt idx="60">
                    <c:v>1/20/2005</c:v>
                  </c:pt>
                  <c:pt idx="61">
                    <c:v>1/20/2005</c:v>
                  </c:pt>
                  <c:pt idx="62">
                    <c:v>1/20/2005</c:v>
                  </c:pt>
                  <c:pt idx="63">
                    <c:v>1/20/2005</c:v>
                  </c:pt>
                  <c:pt idx="64">
                    <c:v>1/20/2005</c:v>
                  </c:pt>
                  <c:pt idx="65">
                    <c:v>1/20/2005</c:v>
                  </c:pt>
                  <c:pt idx="66">
                    <c:v>1/20/2005</c:v>
                  </c:pt>
                  <c:pt idx="67">
                    <c:v>1/20/2005</c:v>
                  </c:pt>
                  <c:pt idx="68">
                    <c:v>1/20/2005</c:v>
                  </c:pt>
                  <c:pt idx="69">
                    <c:v>1/20/2005</c:v>
                  </c:pt>
                  <c:pt idx="70">
                    <c:v>1/20/2005</c:v>
                  </c:pt>
                  <c:pt idx="71">
                    <c:v>1/20/2005</c:v>
                  </c:pt>
                  <c:pt idx="72">
                    <c:v>1/20/2005</c:v>
                  </c:pt>
                  <c:pt idx="73">
                    <c:v>1/20/2005</c:v>
                  </c:pt>
                  <c:pt idx="74">
                    <c:v>1/20/2005</c:v>
                  </c:pt>
                  <c:pt idx="75">
                    <c:v>1/20/2005</c:v>
                  </c:pt>
                  <c:pt idx="76">
                    <c:v>1/20/2005</c:v>
                  </c:pt>
                  <c:pt idx="77">
                    <c:v>1/20/2005</c:v>
                  </c:pt>
                  <c:pt idx="78">
                    <c:v>1/20/2005</c:v>
                  </c:pt>
                  <c:pt idx="79">
                    <c:v>1/20/2005</c:v>
                  </c:pt>
                  <c:pt idx="80">
                    <c:v>1/20/2005</c:v>
                  </c:pt>
                  <c:pt idx="81">
                    <c:v>1/20/2005</c:v>
                  </c:pt>
                  <c:pt idx="82">
                    <c:v>1/20/2005</c:v>
                  </c:pt>
                  <c:pt idx="83">
                    <c:v>1/20/2005</c:v>
                  </c:pt>
                  <c:pt idx="84">
                    <c:v>1/20/2005</c:v>
                  </c:pt>
                  <c:pt idx="85">
                    <c:v>1/20/2005</c:v>
                  </c:pt>
                  <c:pt idx="86">
                    <c:v>1/20/2005</c:v>
                  </c:pt>
                  <c:pt idx="87">
                    <c:v>1/20/2005</c:v>
                  </c:pt>
                  <c:pt idx="88">
                    <c:v>1/20/2005</c:v>
                  </c:pt>
                  <c:pt idx="89">
                    <c:v>1/20/2005</c:v>
                  </c:pt>
                  <c:pt idx="90">
                    <c:v>1/20/2005</c:v>
                  </c:pt>
                  <c:pt idx="91">
                    <c:v>1/20/2005</c:v>
                  </c:pt>
                  <c:pt idx="92">
                    <c:v>1/20/2005</c:v>
                  </c:pt>
                  <c:pt idx="93">
                    <c:v>1/20/2005</c:v>
                  </c:pt>
                  <c:pt idx="94">
                    <c:v>1/20/2005</c:v>
                  </c:pt>
                  <c:pt idx="95">
                    <c:v>1/20/2005</c:v>
                  </c:pt>
                  <c:pt idx="96">
                    <c:v>1/20/2005</c:v>
                  </c:pt>
                  <c:pt idx="97">
                    <c:v>1/20/2005</c:v>
                  </c:pt>
                  <c:pt idx="98">
                    <c:v>1/20/2005</c:v>
                  </c:pt>
                  <c:pt idx="99">
                    <c:v>1/20/2005</c:v>
                  </c:pt>
                  <c:pt idx="100">
                    <c:v>1/20/2005</c:v>
                  </c:pt>
                  <c:pt idx="101">
                    <c:v>1/20/2005</c:v>
                  </c:pt>
                  <c:pt idx="102">
                    <c:v>1/20/2005</c:v>
                  </c:pt>
                  <c:pt idx="103">
                    <c:v>1/20/2005</c:v>
                  </c:pt>
                  <c:pt idx="104">
                    <c:v>1/20/2005</c:v>
                  </c:pt>
                  <c:pt idx="105">
                    <c:v>1/20/2005</c:v>
                  </c:pt>
                  <c:pt idx="106">
                    <c:v>1/20/2005</c:v>
                  </c:pt>
                  <c:pt idx="107">
                    <c:v>1/20/2005</c:v>
                  </c:pt>
                  <c:pt idx="108">
                    <c:v>1/20/2005</c:v>
                  </c:pt>
                  <c:pt idx="109">
                    <c:v>1/20/2005</c:v>
                  </c:pt>
                  <c:pt idx="110">
                    <c:v>1/20/2005</c:v>
                  </c:pt>
                  <c:pt idx="111">
                    <c:v>1/20/2005</c:v>
                  </c:pt>
                  <c:pt idx="112">
                    <c:v>1/20/2005</c:v>
                  </c:pt>
                  <c:pt idx="113">
                    <c:v>1/20/2005</c:v>
                  </c:pt>
                  <c:pt idx="114">
                    <c:v>1/20/2005</c:v>
                  </c:pt>
                  <c:pt idx="115">
                    <c:v>1/20/2005</c:v>
                  </c:pt>
                  <c:pt idx="116">
                    <c:v>1/20/2005</c:v>
                  </c:pt>
                  <c:pt idx="117">
                    <c:v>1/20/2005</c:v>
                  </c:pt>
                  <c:pt idx="118">
                    <c:v>1/20/2005</c:v>
                  </c:pt>
                  <c:pt idx="119">
                    <c:v>1/20/2005</c:v>
                  </c:pt>
                  <c:pt idx="120">
                    <c:v>1/20/2005</c:v>
                  </c:pt>
                  <c:pt idx="121">
                    <c:v>1/20/2005</c:v>
                  </c:pt>
                  <c:pt idx="122">
                    <c:v>1/20/2005</c:v>
                  </c:pt>
                  <c:pt idx="123">
                    <c:v>1/20/2005</c:v>
                  </c:pt>
                  <c:pt idx="124">
                    <c:v>1/20/2005</c:v>
                  </c:pt>
                  <c:pt idx="125">
                    <c:v>1/20/2005</c:v>
                  </c:pt>
                  <c:pt idx="126">
                    <c:v>1/20/2005</c:v>
                  </c:pt>
                  <c:pt idx="127">
                    <c:v>1/20/2005</c:v>
                  </c:pt>
                  <c:pt idx="128">
                    <c:v>1/20/2005</c:v>
                  </c:pt>
                  <c:pt idx="129">
                    <c:v>1/20/2005</c:v>
                  </c:pt>
                  <c:pt idx="130">
                    <c:v>1/20/2005</c:v>
                  </c:pt>
                  <c:pt idx="131">
                    <c:v>1/20/2005</c:v>
                  </c:pt>
                  <c:pt idx="132">
                    <c:v>1/20/2005</c:v>
                  </c:pt>
                  <c:pt idx="133">
                    <c:v>1/20/2005</c:v>
                  </c:pt>
                  <c:pt idx="134">
                    <c:v>1/20/2005</c:v>
                  </c:pt>
                  <c:pt idx="135">
                    <c:v>1/20/2005</c:v>
                  </c:pt>
                  <c:pt idx="136">
                    <c:v>1/20/2005</c:v>
                  </c:pt>
                  <c:pt idx="137">
                    <c:v>1/20/2005</c:v>
                  </c:pt>
                  <c:pt idx="138">
                    <c:v>1/20/2005</c:v>
                  </c:pt>
                  <c:pt idx="139">
                    <c:v>1/20/2005</c:v>
                  </c:pt>
                  <c:pt idx="140">
                    <c:v>1/20/2005</c:v>
                  </c:pt>
                  <c:pt idx="141">
                    <c:v>1/20/2005</c:v>
                  </c:pt>
                  <c:pt idx="142">
                    <c:v>1/20/2005</c:v>
                  </c:pt>
                  <c:pt idx="143">
                    <c:v>1/20/2005</c:v>
                  </c:pt>
                  <c:pt idx="144">
                    <c:v>1/20/2005</c:v>
                  </c:pt>
                  <c:pt idx="145">
                    <c:v>1/20/2005</c:v>
                  </c:pt>
                  <c:pt idx="146">
                    <c:v>1/20/2005</c:v>
                  </c:pt>
                  <c:pt idx="147">
                    <c:v>1/20/2005</c:v>
                  </c:pt>
                  <c:pt idx="148">
                    <c:v>1/20/2005</c:v>
                  </c:pt>
                  <c:pt idx="149">
                    <c:v>1/20/2005</c:v>
                  </c:pt>
                  <c:pt idx="150">
                    <c:v>1/20/2005</c:v>
                  </c:pt>
                  <c:pt idx="151">
                    <c:v>1/20/2005</c:v>
                  </c:pt>
                  <c:pt idx="152">
                    <c:v>1/20/2005</c:v>
                  </c:pt>
                  <c:pt idx="153">
                    <c:v>1/20/2005</c:v>
                  </c:pt>
                  <c:pt idx="154">
                    <c:v>1/20/2005</c:v>
                  </c:pt>
                  <c:pt idx="155">
                    <c:v>1/20/2005</c:v>
                  </c:pt>
                  <c:pt idx="156">
                    <c:v>1/20/2005</c:v>
                  </c:pt>
                  <c:pt idx="157">
                    <c:v>1/20/2005</c:v>
                  </c:pt>
                  <c:pt idx="158">
                    <c:v>1/20/2005</c:v>
                  </c:pt>
                  <c:pt idx="159">
                    <c:v>1/20/2005</c:v>
                  </c:pt>
                  <c:pt idx="160">
                    <c:v>1/20/2005</c:v>
                  </c:pt>
                  <c:pt idx="161">
                    <c:v>1/20/2005</c:v>
                  </c:pt>
                  <c:pt idx="162">
                    <c:v>1/20/2005</c:v>
                  </c:pt>
                  <c:pt idx="163">
                    <c:v>1/20/2005</c:v>
                  </c:pt>
                  <c:pt idx="164">
                    <c:v>1/20/2005</c:v>
                  </c:pt>
                  <c:pt idx="165">
                    <c:v>1/20/2005</c:v>
                  </c:pt>
                  <c:pt idx="166">
                    <c:v>1/20/2005</c:v>
                  </c:pt>
                  <c:pt idx="167">
                    <c:v>1/20/2005</c:v>
                  </c:pt>
                  <c:pt idx="168">
                    <c:v>1/20/2005</c:v>
                  </c:pt>
                  <c:pt idx="169">
                    <c:v>1/20/2005</c:v>
                  </c:pt>
                  <c:pt idx="170">
                    <c:v>1/20/2005</c:v>
                  </c:pt>
                  <c:pt idx="171">
                    <c:v>1/20/2005</c:v>
                  </c:pt>
                  <c:pt idx="172">
                    <c:v>1/20/2005</c:v>
                  </c:pt>
                  <c:pt idx="173">
                    <c:v>1/20/2005</c:v>
                  </c:pt>
                  <c:pt idx="174">
                    <c:v>1/20/2005</c:v>
                  </c:pt>
                  <c:pt idx="175">
                    <c:v>1/20/2005</c:v>
                  </c:pt>
                  <c:pt idx="176">
                    <c:v>1/20/2005</c:v>
                  </c:pt>
                  <c:pt idx="177">
                    <c:v>1/20/2005</c:v>
                  </c:pt>
                  <c:pt idx="178">
                    <c:v>1/20/2005</c:v>
                  </c:pt>
                  <c:pt idx="179">
                    <c:v>1/20/2005</c:v>
                  </c:pt>
                  <c:pt idx="180">
                    <c:v>1/20/2005</c:v>
                  </c:pt>
                  <c:pt idx="181">
                    <c:v>1/20/2005</c:v>
                  </c:pt>
                  <c:pt idx="182">
                    <c:v>1/20/2005</c:v>
                  </c:pt>
                  <c:pt idx="183">
                    <c:v>1/20/2005</c:v>
                  </c:pt>
                  <c:pt idx="184">
                    <c:v>1/20/2005</c:v>
                  </c:pt>
                  <c:pt idx="185">
                    <c:v>1/20/2005</c:v>
                  </c:pt>
                  <c:pt idx="186">
                    <c:v>1/20/2005</c:v>
                  </c:pt>
                  <c:pt idx="187">
                    <c:v>1/20/2005</c:v>
                  </c:pt>
                  <c:pt idx="188">
                    <c:v>1/20/2005</c:v>
                  </c:pt>
                  <c:pt idx="189">
                    <c:v>1/20/2005</c:v>
                  </c:pt>
                  <c:pt idx="190">
                    <c:v>1/20/2005</c:v>
                  </c:pt>
                  <c:pt idx="191">
                    <c:v>1/20/2005</c:v>
                  </c:pt>
                  <c:pt idx="192">
                    <c:v>1/20/2005</c:v>
                  </c:pt>
                  <c:pt idx="193">
                    <c:v>1/20/2005</c:v>
                  </c:pt>
                  <c:pt idx="194">
                    <c:v>1/20/2005</c:v>
                  </c:pt>
                  <c:pt idx="195">
                    <c:v>1/20/2005</c:v>
                  </c:pt>
                  <c:pt idx="196">
                    <c:v>1/20/2005</c:v>
                  </c:pt>
                  <c:pt idx="197">
                    <c:v>1/20/2005</c:v>
                  </c:pt>
                  <c:pt idx="198">
                    <c:v>1/20/2005</c:v>
                  </c:pt>
                  <c:pt idx="199">
                    <c:v>1/20/2005</c:v>
                  </c:pt>
                  <c:pt idx="200">
                    <c:v>1/20/2005</c:v>
                  </c:pt>
                  <c:pt idx="201">
                    <c:v>1/20/2005</c:v>
                  </c:pt>
                  <c:pt idx="202">
                    <c:v>1/20/2005</c:v>
                  </c:pt>
                  <c:pt idx="203">
                    <c:v>1/20/2005</c:v>
                  </c:pt>
                  <c:pt idx="204">
                    <c:v>1/20/2005</c:v>
                  </c:pt>
                  <c:pt idx="205">
                    <c:v>1/20/2005</c:v>
                  </c:pt>
                  <c:pt idx="206">
                    <c:v>1/20/2005</c:v>
                  </c:pt>
                  <c:pt idx="207">
                    <c:v>1/20/2005</c:v>
                  </c:pt>
                  <c:pt idx="208">
                    <c:v>1/20/2005</c:v>
                  </c:pt>
                  <c:pt idx="209">
                    <c:v>1/20/2005</c:v>
                  </c:pt>
                  <c:pt idx="210">
                    <c:v>1/20/2005</c:v>
                  </c:pt>
                  <c:pt idx="211">
                    <c:v>1/20/2005</c:v>
                  </c:pt>
                  <c:pt idx="212">
                    <c:v>1/20/2005</c:v>
                  </c:pt>
                  <c:pt idx="213">
                    <c:v>1/20/2005</c:v>
                  </c:pt>
                  <c:pt idx="214">
                    <c:v>1/20/2005</c:v>
                  </c:pt>
                  <c:pt idx="215">
                    <c:v>1/20/2005</c:v>
                  </c:pt>
                  <c:pt idx="216">
                    <c:v>1/20/2005</c:v>
                  </c:pt>
                  <c:pt idx="217">
                    <c:v>1/20/2005</c:v>
                  </c:pt>
                  <c:pt idx="218">
                    <c:v>1/20/2005</c:v>
                  </c:pt>
                  <c:pt idx="219">
                    <c:v>1/20/2005</c:v>
                  </c:pt>
                  <c:pt idx="220">
                    <c:v>1/20/2005</c:v>
                  </c:pt>
                  <c:pt idx="221">
                    <c:v>1/20/2005</c:v>
                  </c:pt>
                  <c:pt idx="222">
                    <c:v>1/20/2005</c:v>
                  </c:pt>
                  <c:pt idx="223">
                    <c:v>1/20/2005</c:v>
                  </c:pt>
                  <c:pt idx="224">
                    <c:v>1/20/2005</c:v>
                  </c:pt>
                  <c:pt idx="225">
                    <c:v>1/20/2005</c:v>
                  </c:pt>
                  <c:pt idx="226">
                    <c:v>1/20/2005</c:v>
                  </c:pt>
                  <c:pt idx="227">
                    <c:v>1/20/2005</c:v>
                  </c:pt>
                  <c:pt idx="228">
                    <c:v>1/20/2005</c:v>
                  </c:pt>
                  <c:pt idx="229">
                    <c:v>1/20/2005</c:v>
                  </c:pt>
                  <c:pt idx="230">
                    <c:v>1/20/2005</c:v>
                  </c:pt>
                  <c:pt idx="231">
                    <c:v>1/20/2005</c:v>
                  </c:pt>
                  <c:pt idx="232">
                    <c:v>1/20/2005</c:v>
                  </c:pt>
                  <c:pt idx="233">
                    <c:v>1/20/2005</c:v>
                  </c:pt>
                  <c:pt idx="234">
                    <c:v>1/20/2005</c:v>
                  </c:pt>
                  <c:pt idx="235">
                    <c:v>1/20/2005</c:v>
                  </c:pt>
                  <c:pt idx="236">
                    <c:v>1/20/2005</c:v>
                  </c:pt>
                  <c:pt idx="237">
                    <c:v>1/20/2005</c:v>
                  </c:pt>
                  <c:pt idx="238">
                    <c:v>1/20/2005</c:v>
                  </c:pt>
                  <c:pt idx="239">
                    <c:v>1/20/2005</c:v>
                  </c:pt>
                  <c:pt idx="240">
                    <c:v>1/20/2005</c:v>
                  </c:pt>
                  <c:pt idx="241">
                    <c:v>1/20/2005</c:v>
                  </c:pt>
                  <c:pt idx="242">
                    <c:v>1/20/2005</c:v>
                  </c:pt>
                  <c:pt idx="243">
                    <c:v>1/20/2005</c:v>
                  </c:pt>
                  <c:pt idx="244">
                    <c:v>1/20/2005</c:v>
                  </c:pt>
                  <c:pt idx="245">
                    <c:v>1/20/2005</c:v>
                  </c:pt>
                  <c:pt idx="246">
                    <c:v>1/20/2005</c:v>
                  </c:pt>
                  <c:pt idx="247">
                    <c:v>1/20/2005</c:v>
                  </c:pt>
                  <c:pt idx="248">
                    <c:v>1/20/2005</c:v>
                  </c:pt>
                  <c:pt idx="249">
                    <c:v>1/20/2005</c:v>
                  </c:pt>
                  <c:pt idx="250">
                    <c:v>1/20/2005</c:v>
                  </c:pt>
                  <c:pt idx="251">
                    <c:v>1/20/2005</c:v>
                  </c:pt>
                  <c:pt idx="252">
                    <c:v>1/20/2005</c:v>
                  </c:pt>
                  <c:pt idx="253">
                    <c:v>1/20/2005</c:v>
                  </c:pt>
                  <c:pt idx="254">
                    <c:v>1/20/2005</c:v>
                  </c:pt>
                  <c:pt idx="255">
                    <c:v>1/20/2005</c:v>
                  </c:pt>
                  <c:pt idx="256">
                    <c:v>1/20/2005</c:v>
                  </c:pt>
                  <c:pt idx="257">
                    <c:v>1/20/2005</c:v>
                  </c:pt>
                  <c:pt idx="258">
                    <c:v>1/20/2005</c:v>
                  </c:pt>
                  <c:pt idx="259">
                    <c:v>1/20/2005</c:v>
                  </c:pt>
                  <c:pt idx="260">
                    <c:v>1/20/2005</c:v>
                  </c:pt>
                  <c:pt idx="261">
                    <c:v>1/20/2005</c:v>
                  </c:pt>
                  <c:pt idx="262">
                    <c:v>1/20/2005</c:v>
                  </c:pt>
                  <c:pt idx="263">
                    <c:v>1/20/2005</c:v>
                  </c:pt>
                  <c:pt idx="264">
                    <c:v>1/20/2005</c:v>
                  </c:pt>
                  <c:pt idx="265">
                    <c:v>1/20/2005</c:v>
                  </c:pt>
                  <c:pt idx="266">
                    <c:v>1/20/2005</c:v>
                  </c:pt>
                  <c:pt idx="267">
                    <c:v>1/20/2005</c:v>
                  </c:pt>
                  <c:pt idx="268">
                    <c:v>1/20/2005</c:v>
                  </c:pt>
                  <c:pt idx="269">
                    <c:v>1/20/2005</c:v>
                  </c:pt>
                  <c:pt idx="270">
                    <c:v>1/20/2005</c:v>
                  </c:pt>
                  <c:pt idx="271">
                    <c:v>1/20/2005</c:v>
                  </c:pt>
                  <c:pt idx="272">
                    <c:v>1/20/2005</c:v>
                  </c:pt>
                  <c:pt idx="273">
                    <c:v>1/20/2005</c:v>
                  </c:pt>
                  <c:pt idx="274">
                    <c:v>1/20/2005</c:v>
                  </c:pt>
                  <c:pt idx="275">
                    <c:v>1/20/2005</c:v>
                  </c:pt>
                  <c:pt idx="276">
                    <c:v>1/20/2005</c:v>
                  </c:pt>
                  <c:pt idx="277">
                    <c:v>1/20/2005</c:v>
                  </c:pt>
                  <c:pt idx="278">
                    <c:v>1/20/2005</c:v>
                  </c:pt>
                  <c:pt idx="279">
                    <c:v>1/20/2005</c:v>
                  </c:pt>
                  <c:pt idx="280">
                    <c:v>1/20/2005</c:v>
                  </c:pt>
                  <c:pt idx="281">
                    <c:v>1/20/2005</c:v>
                  </c:pt>
                  <c:pt idx="282">
                    <c:v>1/20/2005</c:v>
                  </c:pt>
                  <c:pt idx="283">
                    <c:v>1/20/2005</c:v>
                  </c:pt>
                  <c:pt idx="284">
                    <c:v>1/20/2005</c:v>
                  </c:pt>
                  <c:pt idx="285">
                    <c:v>1/21/2005</c:v>
                  </c:pt>
                  <c:pt idx="286">
                    <c:v>1/21/2005</c:v>
                  </c:pt>
                  <c:pt idx="287">
                    <c:v>1/21/2005</c:v>
                  </c:pt>
                  <c:pt idx="288">
                    <c:v>1/21/2005</c:v>
                  </c:pt>
                  <c:pt idx="289">
                    <c:v>1/21/2005</c:v>
                  </c:pt>
                  <c:pt idx="290">
                    <c:v>1/21/2005</c:v>
                  </c:pt>
                  <c:pt idx="291">
                    <c:v>1/21/2005</c:v>
                  </c:pt>
                  <c:pt idx="292">
                    <c:v>1/21/2005</c:v>
                  </c:pt>
                  <c:pt idx="293">
                    <c:v>1/21/2005</c:v>
                  </c:pt>
                  <c:pt idx="294">
                    <c:v>1/21/2005</c:v>
                  </c:pt>
                  <c:pt idx="295">
                    <c:v>1/21/2005</c:v>
                  </c:pt>
                  <c:pt idx="296">
                    <c:v>1/21/2005</c:v>
                  </c:pt>
                  <c:pt idx="297">
                    <c:v>1/21/2005</c:v>
                  </c:pt>
                  <c:pt idx="298">
                    <c:v>1/21/2005</c:v>
                  </c:pt>
                  <c:pt idx="299">
                    <c:v>1/21/2005</c:v>
                  </c:pt>
                  <c:pt idx="300">
                    <c:v>1/21/2005</c:v>
                  </c:pt>
                  <c:pt idx="301">
                    <c:v>1/21/2005</c:v>
                  </c:pt>
                  <c:pt idx="302">
                    <c:v>1/21/2005</c:v>
                  </c:pt>
                  <c:pt idx="303">
                    <c:v>1/21/2005</c:v>
                  </c:pt>
                  <c:pt idx="304">
                    <c:v>1/21/2005</c:v>
                  </c:pt>
                  <c:pt idx="305">
                    <c:v>1/21/2005</c:v>
                  </c:pt>
                  <c:pt idx="306">
                    <c:v>1/21/2005</c:v>
                  </c:pt>
                  <c:pt idx="307">
                    <c:v>1/21/2005</c:v>
                  </c:pt>
                  <c:pt idx="308">
                    <c:v>1/21/2005</c:v>
                  </c:pt>
                  <c:pt idx="309">
                    <c:v>1/21/2005</c:v>
                  </c:pt>
                  <c:pt idx="310">
                    <c:v>1/21/2005</c:v>
                  </c:pt>
                  <c:pt idx="311">
                    <c:v>1/21/2005</c:v>
                  </c:pt>
                  <c:pt idx="312">
                    <c:v>1/21/2005</c:v>
                  </c:pt>
                  <c:pt idx="313">
                    <c:v>1/21/2005</c:v>
                  </c:pt>
                  <c:pt idx="314">
                    <c:v>1/21/2005</c:v>
                  </c:pt>
                  <c:pt idx="315">
                    <c:v>1/21/2005</c:v>
                  </c:pt>
                  <c:pt idx="316">
                    <c:v>1/21/2005</c:v>
                  </c:pt>
                  <c:pt idx="317">
                    <c:v>1/21/2005</c:v>
                  </c:pt>
                  <c:pt idx="318">
                    <c:v>1/21/2005</c:v>
                  </c:pt>
                  <c:pt idx="319">
                    <c:v>1/21/2005</c:v>
                  </c:pt>
                  <c:pt idx="320">
                    <c:v>1/21/2005</c:v>
                  </c:pt>
                  <c:pt idx="321">
                    <c:v>1/21/2005</c:v>
                  </c:pt>
                  <c:pt idx="322">
                    <c:v>1/21/2005</c:v>
                  </c:pt>
                  <c:pt idx="323">
                    <c:v>1/21/2005</c:v>
                  </c:pt>
                  <c:pt idx="324">
                    <c:v>1/21/2005</c:v>
                  </c:pt>
                  <c:pt idx="325">
                    <c:v>1/21/2005</c:v>
                  </c:pt>
                  <c:pt idx="326">
                    <c:v>1/21/2005</c:v>
                  </c:pt>
                  <c:pt idx="327">
                    <c:v>1/21/2005</c:v>
                  </c:pt>
                  <c:pt idx="328">
                    <c:v>1/21/2005</c:v>
                  </c:pt>
                  <c:pt idx="329">
                    <c:v>1/21/2005</c:v>
                  </c:pt>
                  <c:pt idx="330">
                    <c:v>1/21/2005</c:v>
                  </c:pt>
                  <c:pt idx="331">
                    <c:v>1/21/2005</c:v>
                  </c:pt>
                  <c:pt idx="332">
                    <c:v>1/21/2005</c:v>
                  </c:pt>
                  <c:pt idx="333">
                    <c:v>1/21/2005</c:v>
                  </c:pt>
                  <c:pt idx="334">
                    <c:v>1/21/2005</c:v>
                  </c:pt>
                  <c:pt idx="335">
                    <c:v>1/21/2005</c:v>
                  </c:pt>
                  <c:pt idx="336">
                    <c:v>1/21/2005</c:v>
                  </c:pt>
                  <c:pt idx="337">
                    <c:v>1/21/2005</c:v>
                  </c:pt>
                  <c:pt idx="338">
                    <c:v>1/21/2005</c:v>
                  </c:pt>
                  <c:pt idx="339">
                    <c:v>1/21/2005</c:v>
                  </c:pt>
                  <c:pt idx="340">
                    <c:v>1/21/2005</c:v>
                  </c:pt>
                  <c:pt idx="341">
                    <c:v>1/21/2005</c:v>
                  </c:pt>
                  <c:pt idx="342">
                    <c:v>1/21/2005</c:v>
                  </c:pt>
                  <c:pt idx="343">
                    <c:v>1/21/2005</c:v>
                  </c:pt>
                  <c:pt idx="344">
                    <c:v>1/21/2005</c:v>
                  </c:pt>
                  <c:pt idx="345">
                    <c:v>1/21/2005</c:v>
                  </c:pt>
                  <c:pt idx="346">
                    <c:v>1/21/2005</c:v>
                  </c:pt>
                  <c:pt idx="347">
                    <c:v>1/21/2005</c:v>
                  </c:pt>
                  <c:pt idx="348">
                    <c:v>1/21/2005</c:v>
                  </c:pt>
                  <c:pt idx="349">
                    <c:v>1/21/2005</c:v>
                  </c:pt>
                  <c:pt idx="350">
                    <c:v>1/21/2005</c:v>
                  </c:pt>
                  <c:pt idx="351">
                    <c:v>1/21/2005</c:v>
                  </c:pt>
                  <c:pt idx="352">
                    <c:v>1/21/2005</c:v>
                  </c:pt>
                  <c:pt idx="353">
                    <c:v>1/21/2005</c:v>
                  </c:pt>
                  <c:pt idx="354">
                    <c:v>1/21/2005</c:v>
                  </c:pt>
                  <c:pt idx="355">
                    <c:v>1/21/2005</c:v>
                  </c:pt>
                  <c:pt idx="356">
                    <c:v>1/21/2005</c:v>
                  </c:pt>
                  <c:pt idx="357">
                    <c:v>1/21/2005</c:v>
                  </c:pt>
                  <c:pt idx="358">
                    <c:v>1/21/2005</c:v>
                  </c:pt>
                  <c:pt idx="359">
                    <c:v>1/21/2005</c:v>
                  </c:pt>
                  <c:pt idx="360">
                    <c:v>1/21/2005</c:v>
                  </c:pt>
                  <c:pt idx="361">
                    <c:v>1/21/2005</c:v>
                  </c:pt>
                  <c:pt idx="362">
                    <c:v>1/21/2005</c:v>
                  </c:pt>
                  <c:pt idx="363">
                    <c:v>1/21/2005</c:v>
                  </c:pt>
                  <c:pt idx="364">
                    <c:v>1/21/2005</c:v>
                  </c:pt>
                  <c:pt idx="365">
                    <c:v>1/21/2005</c:v>
                  </c:pt>
                  <c:pt idx="366">
                    <c:v>1/21/2005</c:v>
                  </c:pt>
                  <c:pt idx="367">
                    <c:v>1/21/2005</c:v>
                  </c:pt>
                  <c:pt idx="368">
                    <c:v>1/21/2005</c:v>
                  </c:pt>
                  <c:pt idx="369">
                    <c:v>1/21/2005</c:v>
                  </c:pt>
                  <c:pt idx="370">
                    <c:v>1/21/2005</c:v>
                  </c:pt>
                  <c:pt idx="371">
                    <c:v>1/21/2005</c:v>
                  </c:pt>
                  <c:pt idx="372">
                    <c:v>1/21/2005</c:v>
                  </c:pt>
                  <c:pt idx="373">
                    <c:v>1/21/2005</c:v>
                  </c:pt>
                  <c:pt idx="374">
                    <c:v>1/21/2005</c:v>
                  </c:pt>
                  <c:pt idx="375">
                    <c:v>1/21/2005</c:v>
                  </c:pt>
                  <c:pt idx="376">
                    <c:v>1/21/2005</c:v>
                  </c:pt>
                  <c:pt idx="377">
                    <c:v>1/21/2005</c:v>
                  </c:pt>
                  <c:pt idx="378">
                    <c:v>1/21/2005</c:v>
                  </c:pt>
                  <c:pt idx="379">
                    <c:v>1/21/2005</c:v>
                  </c:pt>
                  <c:pt idx="380">
                    <c:v>1/21/2005</c:v>
                  </c:pt>
                  <c:pt idx="381">
                    <c:v>1/21/2005</c:v>
                  </c:pt>
                  <c:pt idx="382">
                    <c:v>1/21/2005</c:v>
                  </c:pt>
                  <c:pt idx="383">
                    <c:v>1/21/2005</c:v>
                  </c:pt>
                  <c:pt idx="384">
                    <c:v>1/21/2005</c:v>
                  </c:pt>
                  <c:pt idx="385">
                    <c:v>1/21/2005</c:v>
                  </c:pt>
                  <c:pt idx="386">
                    <c:v>1/21/2005</c:v>
                  </c:pt>
                  <c:pt idx="387">
                    <c:v>1/21/2005</c:v>
                  </c:pt>
                  <c:pt idx="388">
                    <c:v>1/21/2005</c:v>
                  </c:pt>
                  <c:pt idx="389">
                    <c:v>1/21/2005</c:v>
                  </c:pt>
                  <c:pt idx="390">
                    <c:v>1/21/2005</c:v>
                  </c:pt>
                  <c:pt idx="391">
                    <c:v>1/21/2005</c:v>
                  </c:pt>
                  <c:pt idx="392">
                    <c:v>1/21/2005</c:v>
                  </c:pt>
                  <c:pt idx="393">
                    <c:v>1/21/2005</c:v>
                  </c:pt>
                  <c:pt idx="394">
                    <c:v>1/21/2005</c:v>
                  </c:pt>
                  <c:pt idx="395">
                    <c:v>1/21/2005</c:v>
                  </c:pt>
                  <c:pt idx="396">
                    <c:v>1/21/2005</c:v>
                  </c:pt>
                  <c:pt idx="397">
                    <c:v>1/21/2005</c:v>
                  </c:pt>
                  <c:pt idx="398">
                    <c:v>1/21/2005</c:v>
                  </c:pt>
                  <c:pt idx="399">
                    <c:v>1/21/2005</c:v>
                  </c:pt>
                  <c:pt idx="400">
                    <c:v>1/21/2005</c:v>
                  </c:pt>
                  <c:pt idx="401">
                    <c:v>1/21/2005</c:v>
                  </c:pt>
                  <c:pt idx="402">
                    <c:v>1/21/2005</c:v>
                  </c:pt>
                  <c:pt idx="403">
                    <c:v>1/21/2005</c:v>
                  </c:pt>
                  <c:pt idx="404">
                    <c:v>1/21/2005</c:v>
                  </c:pt>
                  <c:pt idx="405">
                    <c:v>1/21/2005</c:v>
                  </c:pt>
                  <c:pt idx="406">
                    <c:v>1/21/2005</c:v>
                  </c:pt>
                  <c:pt idx="407">
                    <c:v>1/21/2005</c:v>
                  </c:pt>
                  <c:pt idx="408">
                    <c:v>1/21/2005</c:v>
                  </c:pt>
                  <c:pt idx="409">
                    <c:v>1/21/2005</c:v>
                  </c:pt>
                  <c:pt idx="410">
                    <c:v>1/21/2005</c:v>
                  </c:pt>
                  <c:pt idx="411">
                    <c:v>1/21/2005</c:v>
                  </c:pt>
                  <c:pt idx="412">
                    <c:v>1/21/2005</c:v>
                  </c:pt>
                  <c:pt idx="413">
                    <c:v>1/21/2005</c:v>
                  </c:pt>
                  <c:pt idx="414">
                    <c:v>1/21/2005</c:v>
                  </c:pt>
                  <c:pt idx="415">
                    <c:v>1/21/2005</c:v>
                  </c:pt>
                  <c:pt idx="416">
                    <c:v>1/21/2005</c:v>
                  </c:pt>
                  <c:pt idx="417">
                    <c:v>1/21/2005</c:v>
                  </c:pt>
                  <c:pt idx="418">
                    <c:v>1/21/2005</c:v>
                  </c:pt>
                  <c:pt idx="419">
                    <c:v>1/21/2005</c:v>
                  </c:pt>
                  <c:pt idx="420">
                    <c:v>1/21/2005</c:v>
                  </c:pt>
                  <c:pt idx="421">
                    <c:v>1/21/2005</c:v>
                  </c:pt>
                  <c:pt idx="422">
                    <c:v>1/21/2005</c:v>
                  </c:pt>
                  <c:pt idx="423">
                    <c:v>1/21/2005</c:v>
                  </c:pt>
                  <c:pt idx="424">
                    <c:v>1/21/2005</c:v>
                  </c:pt>
                  <c:pt idx="425">
                    <c:v>1/21/2005</c:v>
                  </c:pt>
                  <c:pt idx="426">
                    <c:v>1/21/2005</c:v>
                  </c:pt>
                  <c:pt idx="427">
                    <c:v>1/21/2005</c:v>
                  </c:pt>
                  <c:pt idx="428">
                    <c:v>1/21/2005</c:v>
                  </c:pt>
                  <c:pt idx="429">
                    <c:v>1/21/2005</c:v>
                  </c:pt>
                  <c:pt idx="430">
                    <c:v>1/21/2005</c:v>
                  </c:pt>
                  <c:pt idx="431">
                    <c:v>1/21/2005</c:v>
                  </c:pt>
                  <c:pt idx="432">
                    <c:v>1/21/2005</c:v>
                  </c:pt>
                  <c:pt idx="433">
                    <c:v>1/21/2005</c:v>
                  </c:pt>
                  <c:pt idx="434">
                    <c:v>1/21/2005</c:v>
                  </c:pt>
                  <c:pt idx="435">
                    <c:v>1/21/2005</c:v>
                  </c:pt>
                  <c:pt idx="436">
                    <c:v>1/21/2005</c:v>
                  </c:pt>
                  <c:pt idx="437">
                    <c:v>1/21/2005</c:v>
                  </c:pt>
                  <c:pt idx="438">
                    <c:v>1/21/2005</c:v>
                  </c:pt>
                  <c:pt idx="439">
                    <c:v>1/21/2005</c:v>
                  </c:pt>
                  <c:pt idx="440">
                    <c:v>1/21/2005</c:v>
                  </c:pt>
                  <c:pt idx="441">
                    <c:v>1/21/2005</c:v>
                  </c:pt>
                  <c:pt idx="442">
                    <c:v>1/21/2005</c:v>
                  </c:pt>
                  <c:pt idx="443">
                    <c:v>1/21/2005</c:v>
                  </c:pt>
                  <c:pt idx="444">
                    <c:v>1/21/2005</c:v>
                  </c:pt>
                  <c:pt idx="445">
                    <c:v>1/21/2005</c:v>
                  </c:pt>
                  <c:pt idx="446">
                    <c:v>1/21/2005</c:v>
                  </c:pt>
                  <c:pt idx="447">
                    <c:v>1/21/2005</c:v>
                  </c:pt>
                  <c:pt idx="448">
                    <c:v>1/21/2005</c:v>
                  </c:pt>
                  <c:pt idx="449">
                    <c:v>1/21/2005</c:v>
                  </c:pt>
                  <c:pt idx="450">
                    <c:v>1/21/2005</c:v>
                  </c:pt>
                  <c:pt idx="451">
                    <c:v>1/21/2005</c:v>
                  </c:pt>
                  <c:pt idx="452">
                    <c:v>1/21/2005</c:v>
                  </c:pt>
                  <c:pt idx="453">
                    <c:v>1/21/2005</c:v>
                  </c:pt>
                  <c:pt idx="454">
                    <c:v>1/21/2005</c:v>
                  </c:pt>
                  <c:pt idx="455">
                    <c:v>1/21/2005</c:v>
                  </c:pt>
                  <c:pt idx="456">
                    <c:v>1/21/2005</c:v>
                  </c:pt>
                  <c:pt idx="457">
                    <c:v>1/21/2005</c:v>
                  </c:pt>
                  <c:pt idx="458">
                    <c:v>1/21/2005</c:v>
                  </c:pt>
                  <c:pt idx="459">
                    <c:v>1/21/2005</c:v>
                  </c:pt>
                  <c:pt idx="460">
                    <c:v>1/21/2005</c:v>
                  </c:pt>
                  <c:pt idx="461">
                    <c:v>1/21/2005</c:v>
                  </c:pt>
                  <c:pt idx="462">
                    <c:v>1/21/2005</c:v>
                  </c:pt>
                  <c:pt idx="463">
                    <c:v>1/21/2005</c:v>
                  </c:pt>
                  <c:pt idx="464">
                    <c:v>1/21/2005</c:v>
                  </c:pt>
                  <c:pt idx="465">
                    <c:v>1/21/2005</c:v>
                  </c:pt>
                  <c:pt idx="466">
                    <c:v>1/21/2005</c:v>
                  </c:pt>
                  <c:pt idx="467">
                    <c:v>1/21/2005</c:v>
                  </c:pt>
                  <c:pt idx="468">
                    <c:v>1/21/2005</c:v>
                  </c:pt>
                  <c:pt idx="469">
                    <c:v>1/21/2005</c:v>
                  </c:pt>
                  <c:pt idx="470">
                    <c:v>1/21/2005</c:v>
                  </c:pt>
                  <c:pt idx="471">
                    <c:v>1/21/2005</c:v>
                  </c:pt>
                  <c:pt idx="472">
                    <c:v>1/21/2005</c:v>
                  </c:pt>
                  <c:pt idx="473">
                    <c:v>1/21/2005</c:v>
                  </c:pt>
                  <c:pt idx="474">
                    <c:v>1/21/2005</c:v>
                  </c:pt>
                  <c:pt idx="475">
                    <c:v>1/21/2005</c:v>
                  </c:pt>
                  <c:pt idx="476">
                    <c:v>1/21/2005</c:v>
                  </c:pt>
                  <c:pt idx="477">
                    <c:v>1/21/2005</c:v>
                  </c:pt>
                  <c:pt idx="478">
                    <c:v>1/21/2005</c:v>
                  </c:pt>
                  <c:pt idx="479">
                    <c:v>1/21/2005</c:v>
                  </c:pt>
                  <c:pt idx="480">
                    <c:v>1/21/2005</c:v>
                  </c:pt>
                  <c:pt idx="481">
                    <c:v>1/21/2005</c:v>
                  </c:pt>
                  <c:pt idx="482">
                    <c:v>1/21/2005</c:v>
                  </c:pt>
                  <c:pt idx="483">
                    <c:v>1/21/2005</c:v>
                  </c:pt>
                  <c:pt idx="484">
                    <c:v>1/21/2005</c:v>
                  </c:pt>
                  <c:pt idx="485">
                    <c:v>1/21/2005</c:v>
                  </c:pt>
                  <c:pt idx="486">
                    <c:v>1/21/2005</c:v>
                  </c:pt>
                  <c:pt idx="487">
                    <c:v>1/21/2005</c:v>
                  </c:pt>
                  <c:pt idx="488">
                    <c:v>1/21/2005</c:v>
                  </c:pt>
                  <c:pt idx="489">
                    <c:v>1/21/2005</c:v>
                  </c:pt>
                  <c:pt idx="490">
                    <c:v>1/21/2005</c:v>
                  </c:pt>
                  <c:pt idx="491">
                    <c:v>1/21/2005</c:v>
                  </c:pt>
                  <c:pt idx="492">
                    <c:v>1/21/2005</c:v>
                  </c:pt>
                  <c:pt idx="493">
                    <c:v>1/21/2005</c:v>
                  </c:pt>
                  <c:pt idx="494">
                    <c:v>1/21/2005</c:v>
                  </c:pt>
                  <c:pt idx="495">
                    <c:v>1/21/2005</c:v>
                  </c:pt>
                  <c:pt idx="496">
                    <c:v>1/21/2005</c:v>
                  </c:pt>
                  <c:pt idx="497">
                    <c:v>1/21/2005</c:v>
                  </c:pt>
                  <c:pt idx="498">
                    <c:v>1/21/2005</c:v>
                  </c:pt>
                  <c:pt idx="499">
                    <c:v>1/21/2005</c:v>
                  </c:pt>
                  <c:pt idx="500">
                    <c:v>1/21/2005</c:v>
                  </c:pt>
                  <c:pt idx="501">
                    <c:v>1/21/2005</c:v>
                  </c:pt>
                  <c:pt idx="502">
                    <c:v>1/21/2005</c:v>
                  </c:pt>
                  <c:pt idx="503">
                    <c:v>1/21/2005</c:v>
                  </c:pt>
                  <c:pt idx="504">
                    <c:v>1/21/2005</c:v>
                  </c:pt>
                  <c:pt idx="505">
                    <c:v>1/21/2005</c:v>
                  </c:pt>
                  <c:pt idx="506">
                    <c:v>1/21/2005</c:v>
                  </c:pt>
                  <c:pt idx="507">
                    <c:v>1/21/2005</c:v>
                  </c:pt>
                  <c:pt idx="508">
                    <c:v>1/21/2005</c:v>
                  </c:pt>
                  <c:pt idx="509">
                    <c:v>1/21/2005</c:v>
                  </c:pt>
                  <c:pt idx="510">
                    <c:v>1/21/2005</c:v>
                  </c:pt>
                  <c:pt idx="511">
                    <c:v>1/21/2005</c:v>
                  </c:pt>
                  <c:pt idx="512">
                    <c:v>1/21/2005</c:v>
                  </c:pt>
                  <c:pt idx="513">
                    <c:v>1/21/2005</c:v>
                  </c:pt>
                  <c:pt idx="514">
                    <c:v>1/21/2005</c:v>
                  </c:pt>
                  <c:pt idx="515">
                    <c:v>1/21/2005</c:v>
                  </c:pt>
                  <c:pt idx="516">
                    <c:v>1/21/2005</c:v>
                  </c:pt>
                  <c:pt idx="517">
                    <c:v>1/21/2005</c:v>
                  </c:pt>
                  <c:pt idx="518">
                    <c:v>1/21/2005</c:v>
                  </c:pt>
                  <c:pt idx="519">
                    <c:v>1/21/2005</c:v>
                  </c:pt>
                  <c:pt idx="520">
                    <c:v>1/21/2005</c:v>
                  </c:pt>
                  <c:pt idx="521">
                    <c:v>1/21/2005</c:v>
                  </c:pt>
                  <c:pt idx="522">
                    <c:v>1/21/2005</c:v>
                  </c:pt>
                  <c:pt idx="523">
                    <c:v>1/21/2005</c:v>
                  </c:pt>
                  <c:pt idx="524">
                    <c:v>1/21/2005</c:v>
                  </c:pt>
                  <c:pt idx="525">
                    <c:v>1/21/2005</c:v>
                  </c:pt>
                  <c:pt idx="526">
                    <c:v>1/21/2005</c:v>
                  </c:pt>
                  <c:pt idx="527">
                    <c:v>1/21/2005</c:v>
                  </c:pt>
                  <c:pt idx="528">
                    <c:v>1/21/2005</c:v>
                  </c:pt>
                  <c:pt idx="529">
                    <c:v>1/21/2005</c:v>
                  </c:pt>
                  <c:pt idx="530">
                    <c:v>1/21/2005</c:v>
                  </c:pt>
                  <c:pt idx="531">
                    <c:v>1/21/2005</c:v>
                  </c:pt>
                  <c:pt idx="532">
                    <c:v>1/21/2005</c:v>
                  </c:pt>
                  <c:pt idx="533">
                    <c:v>1/21/2005</c:v>
                  </c:pt>
                  <c:pt idx="534">
                    <c:v>1/21/2005</c:v>
                  </c:pt>
                  <c:pt idx="535">
                    <c:v>1/21/2005</c:v>
                  </c:pt>
                  <c:pt idx="536">
                    <c:v>1/21/2005</c:v>
                  </c:pt>
                  <c:pt idx="537">
                    <c:v>1/21/2005</c:v>
                  </c:pt>
                  <c:pt idx="538">
                    <c:v>1/21/2005</c:v>
                  </c:pt>
                  <c:pt idx="539">
                    <c:v>1/21/2005</c:v>
                  </c:pt>
                  <c:pt idx="540">
                    <c:v>1/21/2005</c:v>
                  </c:pt>
                  <c:pt idx="541">
                    <c:v>1/21/2005</c:v>
                  </c:pt>
                  <c:pt idx="542">
                    <c:v>1/21/2005</c:v>
                  </c:pt>
                  <c:pt idx="543">
                    <c:v>1/21/2005</c:v>
                  </c:pt>
                  <c:pt idx="544">
                    <c:v>1/21/2005</c:v>
                  </c:pt>
                  <c:pt idx="545">
                    <c:v>1/21/2005</c:v>
                  </c:pt>
                  <c:pt idx="546">
                    <c:v>1/21/2005</c:v>
                  </c:pt>
                  <c:pt idx="547">
                    <c:v>1/21/2005</c:v>
                  </c:pt>
                  <c:pt idx="548">
                    <c:v>1/21/2005</c:v>
                  </c:pt>
                  <c:pt idx="549">
                    <c:v>1/21/2005</c:v>
                  </c:pt>
                  <c:pt idx="550">
                    <c:v>1/21/2005</c:v>
                  </c:pt>
                  <c:pt idx="551">
                    <c:v>1/21/2005</c:v>
                  </c:pt>
                  <c:pt idx="552">
                    <c:v>1/21/2005</c:v>
                  </c:pt>
                  <c:pt idx="553">
                    <c:v>1/21/2005</c:v>
                  </c:pt>
                  <c:pt idx="554">
                    <c:v>1/21/2005</c:v>
                  </c:pt>
                  <c:pt idx="555">
                    <c:v>1/21/2005</c:v>
                  </c:pt>
                  <c:pt idx="556">
                    <c:v>1/21/2005</c:v>
                  </c:pt>
                  <c:pt idx="557">
                    <c:v>1/21/2005</c:v>
                  </c:pt>
                  <c:pt idx="558">
                    <c:v>1/21/2005</c:v>
                  </c:pt>
                  <c:pt idx="559">
                    <c:v>1/21/2005</c:v>
                  </c:pt>
                  <c:pt idx="560">
                    <c:v>1/21/2005</c:v>
                  </c:pt>
                  <c:pt idx="561">
                    <c:v>1/21/2005</c:v>
                  </c:pt>
                  <c:pt idx="562">
                    <c:v>1/21/2005</c:v>
                  </c:pt>
                  <c:pt idx="563">
                    <c:v>1/21/2005</c:v>
                  </c:pt>
                  <c:pt idx="564">
                    <c:v>1/21/2005</c:v>
                  </c:pt>
                  <c:pt idx="565">
                    <c:v>1/21/2005</c:v>
                  </c:pt>
                  <c:pt idx="566">
                    <c:v>1/21/2005</c:v>
                  </c:pt>
                  <c:pt idx="567">
                    <c:v>1/21/2005</c:v>
                  </c:pt>
                  <c:pt idx="568">
                    <c:v>1/21/2005</c:v>
                  </c:pt>
                  <c:pt idx="569">
                    <c:v>1/21/2005</c:v>
                  </c:pt>
                  <c:pt idx="570">
                    <c:v>1/21/2005</c:v>
                  </c:pt>
                  <c:pt idx="571">
                    <c:v>1/21/2005</c:v>
                  </c:pt>
                  <c:pt idx="572">
                    <c:v>1/21/2005</c:v>
                  </c:pt>
                  <c:pt idx="573">
                    <c:v>1/22/2005</c:v>
                  </c:pt>
                  <c:pt idx="574">
                    <c:v>1/22/2005</c:v>
                  </c:pt>
                  <c:pt idx="575">
                    <c:v>1/22/2005</c:v>
                  </c:pt>
                  <c:pt idx="576">
                    <c:v>1/22/2005</c:v>
                  </c:pt>
                  <c:pt idx="577">
                    <c:v>1/22/2005</c:v>
                  </c:pt>
                  <c:pt idx="578">
                    <c:v>1/22/2005</c:v>
                  </c:pt>
                  <c:pt idx="579">
                    <c:v>1/22/2005</c:v>
                  </c:pt>
                  <c:pt idx="580">
                    <c:v>1/22/2005</c:v>
                  </c:pt>
                  <c:pt idx="581">
                    <c:v>1/22/2005</c:v>
                  </c:pt>
                  <c:pt idx="582">
                    <c:v>1/22/2005</c:v>
                  </c:pt>
                  <c:pt idx="583">
                    <c:v>1/22/2005</c:v>
                  </c:pt>
                  <c:pt idx="584">
                    <c:v>1/22/2005</c:v>
                  </c:pt>
                  <c:pt idx="585">
                    <c:v>1/22/2005</c:v>
                  </c:pt>
                  <c:pt idx="586">
                    <c:v>1/22/2005</c:v>
                  </c:pt>
                  <c:pt idx="587">
                    <c:v>1/22/2005</c:v>
                  </c:pt>
                  <c:pt idx="588">
                    <c:v>1/22/2005</c:v>
                  </c:pt>
                  <c:pt idx="589">
                    <c:v>1/22/2005</c:v>
                  </c:pt>
                  <c:pt idx="590">
                    <c:v>1/22/2005</c:v>
                  </c:pt>
                  <c:pt idx="591">
                    <c:v>1/22/2005</c:v>
                  </c:pt>
                  <c:pt idx="592">
                    <c:v>1/22/2005</c:v>
                  </c:pt>
                  <c:pt idx="593">
                    <c:v>1/22/2005</c:v>
                  </c:pt>
                  <c:pt idx="594">
                    <c:v>1/22/2005</c:v>
                  </c:pt>
                  <c:pt idx="595">
                    <c:v>1/22/2005</c:v>
                  </c:pt>
                  <c:pt idx="596">
                    <c:v>1/22/2005</c:v>
                  </c:pt>
                  <c:pt idx="597">
                    <c:v>1/22/2005</c:v>
                  </c:pt>
                  <c:pt idx="598">
                    <c:v>1/22/2005</c:v>
                  </c:pt>
                  <c:pt idx="599">
                    <c:v>1/22/2005</c:v>
                  </c:pt>
                  <c:pt idx="600">
                    <c:v>1/22/2005</c:v>
                  </c:pt>
                  <c:pt idx="601">
                    <c:v>1/22/2005</c:v>
                  </c:pt>
                  <c:pt idx="602">
                    <c:v>1/22/2005</c:v>
                  </c:pt>
                  <c:pt idx="603">
                    <c:v>1/22/2005</c:v>
                  </c:pt>
                  <c:pt idx="604">
                    <c:v>1/22/2005</c:v>
                  </c:pt>
                  <c:pt idx="605">
                    <c:v>1/22/2005</c:v>
                  </c:pt>
                  <c:pt idx="606">
                    <c:v>1/22/2005</c:v>
                  </c:pt>
                  <c:pt idx="607">
                    <c:v>1/22/2005</c:v>
                  </c:pt>
                  <c:pt idx="608">
                    <c:v>1/22/2005</c:v>
                  </c:pt>
                  <c:pt idx="609">
                    <c:v>1/22/2005</c:v>
                  </c:pt>
                  <c:pt idx="610">
                    <c:v>1/22/2005</c:v>
                  </c:pt>
                  <c:pt idx="611">
                    <c:v>1/22/2005</c:v>
                  </c:pt>
                  <c:pt idx="612">
                    <c:v>1/22/2005</c:v>
                  </c:pt>
                  <c:pt idx="613">
                    <c:v>1/22/2005</c:v>
                  </c:pt>
                  <c:pt idx="614">
                    <c:v>1/22/2005</c:v>
                  </c:pt>
                  <c:pt idx="615">
                    <c:v>1/22/2005</c:v>
                  </c:pt>
                  <c:pt idx="616">
                    <c:v>1/22/2005</c:v>
                  </c:pt>
                  <c:pt idx="617">
                    <c:v>1/22/2005</c:v>
                  </c:pt>
                  <c:pt idx="618">
                    <c:v>1/22/2005</c:v>
                  </c:pt>
                  <c:pt idx="619">
                    <c:v>1/22/2005</c:v>
                  </c:pt>
                  <c:pt idx="620">
                    <c:v>1/22/2005</c:v>
                  </c:pt>
                  <c:pt idx="621">
                    <c:v>1/22/2005</c:v>
                  </c:pt>
                  <c:pt idx="622">
                    <c:v>1/22/2005</c:v>
                  </c:pt>
                  <c:pt idx="623">
                    <c:v>1/22/2005</c:v>
                  </c:pt>
                  <c:pt idx="624">
                    <c:v>1/22/2005</c:v>
                  </c:pt>
                  <c:pt idx="625">
                    <c:v>1/22/2005</c:v>
                  </c:pt>
                  <c:pt idx="626">
                    <c:v>1/22/2005</c:v>
                  </c:pt>
                  <c:pt idx="627">
                    <c:v>1/22/2005</c:v>
                  </c:pt>
                  <c:pt idx="628">
                    <c:v>1/22/2005</c:v>
                  </c:pt>
                  <c:pt idx="629">
                    <c:v>1/22/2005</c:v>
                  </c:pt>
                  <c:pt idx="630">
                    <c:v>1/22/2005</c:v>
                  </c:pt>
                  <c:pt idx="631">
                    <c:v>1/22/2005</c:v>
                  </c:pt>
                  <c:pt idx="632">
                    <c:v>1/22/2005</c:v>
                  </c:pt>
                  <c:pt idx="633">
                    <c:v>1/22/2005</c:v>
                  </c:pt>
                  <c:pt idx="634">
                    <c:v>1/22/2005</c:v>
                  </c:pt>
                  <c:pt idx="635">
                    <c:v>1/22/2005</c:v>
                  </c:pt>
                  <c:pt idx="636">
                    <c:v>1/22/2005</c:v>
                  </c:pt>
                  <c:pt idx="637">
                    <c:v>1/22/2005</c:v>
                  </c:pt>
                  <c:pt idx="638">
                    <c:v>1/22/2005</c:v>
                  </c:pt>
                  <c:pt idx="639">
                    <c:v>1/22/2005</c:v>
                  </c:pt>
                  <c:pt idx="640">
                    <c:v>1/22/2005</c:v>
                  </c:pt>
                  <c:pt idx="641">
                    <c:v>1/22/2005</c:v>
                  </c:pt>
                  <c:pt idx="642">
                    <c:v>1/22/2005</c:v>
                  </c:pt>
                  <c:pt idx="643">
                    <c:v>1/22/2005</c:v>
                  </c:pt>
                  <c:pt idx="644">
                    <c:v>1/22/2005</c:v>
                  </c:pt>
                  <c:pt idx="645">
                    <c:v>1/22/2005</c:v>
                  </c:pt>
                  <c:pt idx="646">
                    <c:v>1/22/2005</c:v>
                  </c:pt>
                  <c:pt idx="647">
                    <c:v>1/22/2005</c:v>
                  </c:pt>
                  <c:pt idx="648">
                    <c:v>1/22/2005</c:v>
                  </c:pt>
                  <c:pt idx="649">
                    <c:v>1/22/2005</c:v>
                  </c:pt>
                  <c:pt idx="650">
                    <c:v>1/22/2005</c:v>
                  </c:pt>
                  <c:pt idx="651">
                    <c:v>1/22/2005</c:v>
                  </c:pt>
                  <c:pt idx="652">
                    <c:v>1/22/2005</c:v>
                  </c:pt>
                  <c:pt idx="653">
                    <c:v>1/22/2005</c:v>
                  </c:pt>
                  <c:pt idx="654">
                    <c:v>1/22/2005</c:v>
                  </c:pt>
                  <c:pt idx="655">
                    <c:v>1/22/2005</c:v>
                  </c:pt>
                  <c:pt idx="656">
                    <c:v>1/22/2005</c:v>
                  </c:pt>
                  <c:pt idx="657">
                    <c:v>1/22/2005</c:v>
                  </c:pt>
                  <c:pt idx="658">
                    <c:v>1/22/2005</c:v>
                  </c:pt>
                  <c:pt idx="659">
                    <c:v>1/22/2005</c:v>
                  </c:pt>
                  <c:pt idx="660">
                    <c:v>1/22/2005</c:v>
                  </c:pt>
                  <c:pt idx="661">
                    <c:v>1/22/2005</c:v>
                  </c:pt>
                  <c:pt idx="662">
                    <c:v>1/22/2005</c:v>
                  </c:pt>
                  <c:pt idx="663">
                    <c:v>1/22/2005</c:v>
                  </c:pt>
                  <c:pt idx="664">
                    <c:v>1/22/2005</c:v>
                  </c:pt>
                  <c:pt idx="665">
                    <c:v>1/22/2005</c:v>
                  </c:pt>
                  <c:pt idx="666">
                    <c:v>1/22/2005</c:v>
                  </c:pt>
                  <c:pt idx="667">
                    <c:v>1/22/2005</c:v>
                  </c:pt>
                  <c:pt idx="668">
                    <c:v>1/22/2005</c:v>
                  </c:pt>
                  <c:pt idx="669">
                    <c:v>1/22/2005</c:v>
                  </c:pt>
                  <c:pt idx="670">
                    <c:v>1/22/2005</c:v>
                  </c:pt>
                  <c:pt idx="671">
                    <c:v>1/22/2005</c:v>
                  </c:pt>
                  <c:pt idx="672">
                    <c:v>1/22/2005</c:v>
                  </c:pt>
                  <c:pt idx="673">
                    <c:v>1/22/2005</c:v>
                  </c:pt>
                  <c:pt idx="674">
                    <c:v>1/22/2005</c:v>
                  </c:pt>
                  <c:pt idx="675">
                    <c:v>1/22/2005</c:v>
                  </c:pt>
                  <c:pt idx="676">
                    <c:v>1/22/2005</c:v>
                  </c:pt>
                  <c:pt idx="677">
                    <c:v>1/22/2005</c:v>
                  </c:pt>
                  <c:pt idx="678">
                    <c:v>1/22/2005</c:v>
                  </c:pt>
                  <c:pt idx="679">
                    <c:v>1/22/2005</c:v>
                  </c:pt>
                  <c:pt idx="680">
                    <c:v>1/22/2005</c:v>
                  </c:pt>
                  <c:pt idx="681">
                    <c:v>1/22/2005</c:v>
                  </c:pt>
                  <c:pt idx="682">
                    <c:v>1/22/2005</c:v>
                  </c:pt>
                  <c:pt idx="683">
                    <c:v>1/22/2005</c:v>
                  </c:pt>
                  <c:pt idx="684">
                    <c:v>1/22/2005</c:v>
                  </c:pt>
                  <c:pt idx="685">
                    <c:v>1/22/2005</c:v>
                  </c:pt>
                  <c:pt idx="686">
                    <c:v>1/22/2005</c:v>
                  </c:pt>
                  <c:pt idx="687">
                    <c:v>1/22/2005</c:v>
                  </c:pt>
                  <c:pt idx="688">
                    <c:v>1/22/2005</c:v>
                  </c:pt>
                  <c:pt idx="689">
                    <c:v>1/22/2005</c:v>
                  </c:pt>
                  <c:pt idx="690">
                    <c:v>1/22/2005</c:v>
                  </c:pt>
                  <c:pt idx="691">
                    <c:v>1/22/2005</c:v>
                  </c:pt>
                  <c:pt idx="692">
                    <c:v>1/22/2005</c:v>
                  </c:pt>
                  <c:pt idx="693">
                    <c:v>1/22/2005</c:v>
                  </c:pt>
                  <c:pt idx="694">
                    <c:v>1/22/2005</c:v>
                  </c:pt>
                  <c:pt idx="695">
                    <c:v>1/22/2005</c:v>
                  </c:pt>
                  <c:pt idx="696">
                    <c:v>1/22/2005</c:v>
                  </c:pt>
                  <c:pt idx="697">
                    <c:v>1/22/2005</c:v>
                  </c:pt>
                  <c:pt idx="698">
                    <c:v>1/22/2005</c:v>
                  </c:pt>
                  <c:pt idx="699">
                    <c:v>1/22/2005</c:v>
                  </c:pt>
                  <c:pt idx="700">
                    <c:v>1/22/2005</c:v>
                  </c:pt>
                  <c:pt idx="701">
                    <c:v>1/22/2005</c:v>
                  </c:pt>
                  <c:pt idx="702">
                    <c:v>1/22/2005</c:v>
                  </c:pt>
                  <c:pt idx="703">
                    <c:v>1/22/2005</c:v>
                  </c:pt>
                  <c:pt idx="704">
                    <c:v>1/22/2005</c:v>
                  </c:pt>
                  <c:pt idx="705">
                    <c:v>1/22/2005</c:v>
                  </c:pt>
                  <c:pt idx="706">
                    <c:v>1/22/2005</c:v>
                  </c:pt>
                  <c:pt idx="707">
                    <c:v>1/22/2005</c:v>
                  </c:pt>
                  <c:pt idx="708">
                    <c:v>1/22/2005</c:v>
                  </c:pt>
                  <c:pt idx="709">
                    <c:v>1/22/2005</c:v>
                  </c:pt>
                  <c:pt idx="710">
                    <c:v>1/22/2005</c:v>
                  </c:pt>
                  <c:pt idx="711">
                    <c:v>1/22/2005</c:v>
                  </c:pt>
                  <c:pt idx="712">
                    <c:v>1/22/2005</c:v>
                  </c:pt>
                  <c:pt idx="713">
                    <c:v>1/22/2005</c:v>
                  </c:pt>
                  <c:pt idx="714">
                    <c:v>1/22/2005</c:v>
                  </c:pt>
                  <c:pt idx="715">
                    <c:v>1/22/2005</c:v>
                  </c:pt>
                  <c:pt idx="716">
                    <c:v>1/22/2005</c:v>
                  </c:pt>
                  <c:pt idx="717">
                    <c:v>1/22/2005</c:v>
                  </c:pt>
                  <c:pt idx="718">
                    <c:v>1/22/2005</c:v>
                  </c:pt>
                  <c:pt idx="719">
                    <c:v>1/22/2005</c:v>
                  </c:pt>
                  <c:pt idx="720">
                    <c:v>1/22/2005</c:v>
                  </c:pt>
                  <c:pt idx="721">
                    <c:v>1/22/2005</c:v>
                  </c:pt>
                  <c:pt idx="722">
                    <c:v>1/22/2005</c:v>
                  </c:pt>
                  <c:pt idx="723">
                    <c:v>1/22/2005</c:v>
                  </c:pt>
                  <c:pt idx="724">
                    <c:v>1/22/2005</c:v>
                  </c:pt>
                  <c:pt idx="725">
                    <c:v>1/22/2005</c:v>
                  </c:pt>
                  <c:pt idx="726">
                    <c:v>1/22/2005</c:v>
                  </c:pt>
                  <c:pt idx="727">
                    <c:v>1/22/2005</c:v>
                  </c:pt>
                  <c:pt idx="728">
                    <c:v>1/22/2005</c:v>
                  </c:pt>
                  <c:pt idx="729">
                    <c:v>1/22/2005</c:v>
                  </c:pt>
                  <c:pt idx="730">
                    <c:v>1/22/2005</c:v>
                  </c:pt>
                  <c:pt idx="731">
                    <c:v>1/22/2005</c:v>
                  </c:pt>
                  <c:pt idx="732">
                    <c:v>1/22/2005</c:v>
                  </c:pt>
                  <c:pt idx="733">
                    <c:v>1/22/2005</c:v>
                  </c:pt>
                  <c:pt idx="734">
                    <c:v>1/22/2005</c:v>
                  </c:pt>
                  <c:pt idx="735">
                    <c:v>1/22/2005</c:v>
                  </c:pt>
                  <c:pt idx="736">
                    <c:v>1/22/2005</c:v>
                  </c:pt>
                  <c:pt idx="737">
                    <c:v>1/22/2005</c:v>
                  </c:pt>
                  <c:pt idx="738">
                    <c:v>1/22/2005</c:v>
                  </c:pt>
                  <c:pt idx="739">
                    <c:v>1/22/2005</c:v>
                  </c:pt>
                  <c:pt idx="740">
                    <c:v>1/22/2005</c:v>
                  </c:pt>
                  <c:pt idx="741">
                    <c:v>1/22/2005</c:v>
                  </c:pt>
                  <c:pt idx="742">
                    <c:v>1/22/2005</c:v>
                  </c:pt>
                  <c:pt idx="743">
                    <c:v>1/22/2005</c:v>
                  </c:pt>
                  <c:pt idx="744">
                    <c:v>1/22/2005</c:v>
                  </c:pt>
                  <c:pt idx="745">
                    <c:v>1/22/2005</c:v>
                  </c:pt>
                  <c:pt idx="746">
                    <c:v>1/22/2005</c:v>
                  </c:pt>
                  <c:pt idx="747">
                    <c:v>1/22/2005</c:v>
                  </c:pt>
                  <c:pt idx="748">
                    <c:v>1/22/2005</c:v>
                  </c:pt>
                  <c:pt idx="749">
                    <c:v>1/22/2005</c:v>
                  </c:pt>
                  <c:pt idx="750">
                    <c:v>1/22/2005</c:v>
                  </c:pt>
                  <c:pt idx="751">
                    <c:v>1/22/2005</c:v>
                  </c:pt>
                  <c:pt idx="752">
                    <c:v>1/22/2005</c:v>
                  </c:pt>
                  <c:pt idx="753">
                    <c:v>1/22/2005</c:v>
                  </c:pt>
                  <c:pt idx="754">
                    <c:v>1/22/2005</c:v>
                  </c:pt>
                  <c:pt idx="755">
                    <c:v>1/22/2005</c:v>
                  </c:pt>
                  <c:pt idx="756">
                    <c:v>1/22/2005</c:v>
                  </c:pt>
                  <c:pt idx="757">
                    <c:v>1/22/2005</c:v>
                  </c:pt>
                  <c:pt idx="758">
                    <c:v>1/22/2005</c:v>
                  </c:pt>
                  <c:pt idx="759">
                    <c:v>1/22/2005</c:v>
                  </c:pt>
                  <c:pt idx="760">
                    <c:v>1/22/2005</c:v>
                  </c:pt>
                  <c:pt idx="761">
                    <c:v>1/22/2005</c:v>
                  </c:pt>
                  <c:pt idx="762">
                    <c:v>1/22/2005</c:v>
                  </c:pt>
                  <c:pt idx="763">
                    <c:v>1/22/2005</c:v>
                  </c:pt>
                  <c:pt idx="764">
                    <c:v>1/22/2005</c:v>
                  </c:pt>
                  <c:pt idx="765">
                    <c:v>1/22/2005</c:v>
                  </c:pt>
                  <c:pt idx="766">
                    <c:v>1/22/2005</c:v>
                  </c:pt>
                  <c:pt idx="767">
                    <c:v>1/22/2005</c:v>
                  </c:pt>
                  <c:pt idx="768">
                    <c:v>1/22/2005</c:v>
                  </c:pt>
                  <c:pt idx="769">
                    <c:v>1/22/2005</c:v>
                  </c:pt>
                  <c:pt idx="770">
                    <c:v>1/22/2005</c:v>
                  </c:pt>
                  <c:pt idx="771">
                    <c:v>1/22/2005</c:v>
                  </c:pt>
                  <c:pt idx="772">
                    <c:v>1/22/2005</c:v>
                  </c:pt>
                  <c:pt idx="773">
                    <c:v>1/22/2005</c:v>
                  </c:pt>
                  <c:pt idx="774">
                    <c:v>1/22/2005</c:v>
                  </c:pt>
                  <c:pt idx="775">
                    <c:v>1/22/2005</c:v>
                  </c:pt>
                  <c:pt idx="776">
                    <c:v>1/22/2005</c:v>
                  </c:pt>
                  <c:pt idx="777">
                    <c:v>1/22/2005</c:v>
                  </c:pt>
                  <c:pt idx="778">
                    <c:v>1/22/2005</c:v>
                  </c:pt>
                  <c:pt idx="779">
                    <c:v>1/22/2005</c:v>
                  </c:pt>
                  <c:pt idx="780">
                    <c:v>1/22/2005</c:v>
                  </c:pt>
                  <c:pt idx="781">
                    <c:v>1/22/2005</c:v>
                  </c:pt>
                  <c:pt idx="782">
                    <c:v>1/22/2005</c:v>
                  </c:pt>
                  <c:pt idx="783">
                    <c:v>1/22/2005</c:v>
                  </c:pt>
                  <c:pt idx="784">
                    <c:v>1/22/2005</c:v>
                  </c:pt>
                  <c:pt idx="785">
                    <c:v>1/22/2005</c:v>
                  </c:pt>
                  <c:pt idx="786">
                    <c:v>1/22/2005</c:v>
                  </c:pt>
                  <c:pt idx="787">
                    <c:v>1/22/2005</c:v>
                  </c:pt>
                  <c:pt idx="788">
                    <c:v>1/22/2005</c:v>
                  </c:pt>
                  <c:pt idx="789">
                    <c:v>1/22/2005</c:v>
                  </c:pt>
                  <c:pt idx="790">
                    <c:v>1/22/2005</c:v>
                  </c:pt>
                  <c:pt idx="791">
                    <c:v>1/22/2005</c:v>
                  </c:pt>
                  <c:pt idx="792">
                    <c:v>1/22/2005</c:v>
                  </c:pt>
                  <c:pt idx="793">
                    <c:v>1/22/2005</c:v>
                  </c:pt>
                  <c:pt idx="794">
                    <c:v>1/22/2005</c:v>
                  </c:pt>
                  <c:pt idx="795">
                    <c:v>1/22/2005</c:v>
                  </c:pt>
                  <c:pt idx="796">
                    <c:v>1/22/2005</c:v>
                  </c:pt>
                  <c:pt idx="797">
                    <c:v>1/22/2005</c:v>
                  </c:pt>
                  <c:pt idx="798">
                    <c:v>1/22/2005</c:v>
                  </c:pt>
                  <c:pt idx="799">
                    <c:v>1/22/2005</c:v>
                  </c:pt>
                  <c:pt idx="800">
                    <c:v>1/22/2005</c:v>
                  </c:pt>
                  <c:pt idx="801">
                    <c:v>1/22/2005</c:v>
                  </c:pt>
                  <c:pt idx="802">
                    <c:v>1/22/2005</c:v>
                  </c:pt>
                  <c:pt idx="803">
                    <c:v>1/22/2005</c:v>
                  </c:pt>
                  <c:pt idx="804">
                    <c:v>1/22/2005</c:v>
                  </c:pt>
                  <c:pt idx="805">
                    <c:v>1/22/2005</c:v>
                  </c:pt>
                  <c:pt idx="806">
                    <c:v>1/22/2005</c:v>
                  </c:pt>
                  <c:pt idx="807">
                    <c:v>1/22/2005</c:v>
                  </c:pt>
                  <c:pt idx="808">
                    <c:v>1/22/2005</c:v>
                  </c:pt>
                  <c:pt idx="809">
                    <c:v>1/22/2005</c:v>
                  </c:pt>
                  <c:pt idx="810">
                    <c:v>1/22/2005</c:v>
                  </c:pt>
                  <c:pt idx="811">
                    <c:v>1/22/2005</c:v>
                  </c:pt>
                  <c:pt idx="812">
                    <c:v>1/22/2005</c:v>
                  </c:pt>
                  <c:pt idx="813">
                    <c:v>1/22/2005</c:v>
                  </c:pt>
                  <c:pt idx="814">
                    <c:v>1/22/2005</c:v>
                  </c:pt>
                  <c:pt idx="815">
                    <c:v>1/22/2005</c:v>
                  </c:pt>
                  <c:pt idx="816">
                    <c:v>1/22/2005</c:v>
                  </c:pt>
                  <c:pt idx="817">
                    <c:v>1/22/2005</c:v>
                  </c:pt>
                  <c:pt idx="818">
                    <c:v>1/22/2005</c:v>
                  </c:pt>
                  <c:pt idx="819">
                    <c:v>1/22/2005</c:v>
                  </c:pt>
                  <c:pt idx="820">
                    <c:v>1/22/2005</c:v>
                  </c:pt>
                  <c:pt idx="821">
                    <c:v>1/22/2005</c:v>
                  </c:pt>
                  <c:pt idx="822">
                    <c:v>1/22/2005</c:v>
                  </c:pt>
                  <c:pt idx="823">
                    <c:v>1/22/2005</c:v>
                  </c:pt>
                  <c:pt idx="824">
                    <c:v>1/22/2005</c:v>
                  </c:pt>
                  <c:pt idx="825">
                    <c:v>1/22/2005</c:v>
                  </c:pt>
                  <c:pt idx="826">
                    <c:v>1/22/2005</c:v>
                  </c:pt>
                  <c:pt idx="827">
                    <c:v>1/22/2005</c:v>
                  </c:pt>
                  <c:pt idx="828">
                    <c:v>1/22/2005</c:v>
                  </c:pt>
                  <c:pt idx="829">
                    <c:v>1/22/2005</c:v>
                  </c:pt>
                  <c:pt idx="830">
                    <c:v>1/22/2005</c:v>
                  </c:pt>
                  <c:pt idx="831">
                    <c:v>1/22/2005</c:v>
                  </c:pt>
                  <c:pt idx="832">
                    <c:v>1/22/2005</c:v>
                  </c:pt>
                  <c:pt idx="833">
                    <c:v>1/22/2005</c:v>
                  </c:pt>
                  <c:pt idx="834">
                    <c:v>1/22/2005</c:v>
                  </c:pt>
                  <c:pt idx="835">
                    <c:v>1/22/2005</c:v>
                  </c:pt>
                  <c:pt idx="836">
                    <c:v>1/22/2005</c:v>
                  </c:pt>
                  <c:pt idx="837">
                    <c:v>1/22/2005</c:v>
                  </c:pt>
                  <c:pt idx="838">
                    <c:v>1/22/2005</c:v>
                  </c:pt>
                  <c:pt idx="839">
                    <c:v>1/22/2005</c:v>
                  </c:pt>
                  <c:pt idx="840">
                    <c:v>1/22/2005</c:v>
                  </c:pt>
                  <c:pt idx="841">
                    <c:v>1/22/2005</c:v>
                  </c:pt>
                  <c:pt idx="842">
                    <c:v>1/22/2005</c:v>
                  </c:pt>
                  <c:pt idx="843">
                    <c:v>1/22/2005</c:v>
                  </c:pt>
                  <c:pt idx="844">
                    <c:v>1/22/2005</c:v>
                  </c:pt>
                  <c:pt idx="845">
                    <c:v>1/22/2005</c:v>
                  </c:pt>
                  <c:pt idx="846">
                    <c:v>1/22/2005</c:v>
                  </c:pt>
                  <c:pt idx="847">
                    <c:v>1/22/2005</c:v>
                  </c:pt>
                  <c:pt idx="848">
                    <c:v>1/22/2005</c:v>
                  </c:pt>
                  <c:pt idx="849">
                    <c:v>1/22/2005</c:v>
                  </c:pt>
                  <c:pt idx="850">
                    <c:v>1/22/2005</c:v>
                  </c:pt>
                  <c:pt idx="851">
                    <c:v>1/22/2005</c:v>
                  </c:pt>
                  <c:pt idx="852">
                    <c:v>1/22/2005</c:v>
                  </c:pt>
                  <c:pt idx="853">
                    <c:v>1/22/2005</c:v>
                  </c:pt>
                  <c:pt idx="854">
                    <c:v>1/22/2005</c:v>
                  </c:pt>
                  <c:pt idx="855">
                    <c:v>1/22/2005</c:v>
                  </c:pt>
                  <c:pt idx="856">
                    <c:v>1/22/2005</c:v>
                  </c:pt>
                  <c:pt idx="857">
                    <c:v>1/22/2005</c:v>
                  </c:pt>
                  <c:pt idx="858">
                    <c:v>1/22/2005</c:v>
                  </c:pt>
                  <c:pt idx="859">
                    <c:v>1/22/2005</c:v>
                  </c:pt>
                  <c:pt idx="860">
                    <c:v>1/23/2005</c:v>
                  </c:pt>
                  <c:pt idx="861">
                    <c:v>1/23/2005</c:v>
                  </c:pt>
                  <c:pt idx="862">
                    <c:v>1/23/2005</c:v>
                  </c:pt>
                  <c:pt idx="863">
                    <c:v>1/23/2005</c:v>
                  </c:pt>
                  <c:pt idx="864">
                    <c:v>1/23/2005</c:v>
                  </c:pt>
                  <c:pt idx="865">
                    <c:v>1/23/2005</c:v>
                  </c:pt>
                  <c:pt idx="866">
                    <c:v>1/23/2005</c:v>
                  </c:pt>
                  <c:pt idx="867">
                    <c:v>1/23/2005</c:v>
                  </c:pt>
                  <c:pt idx="868">
                    <c:v>1/23/2005</c:v>
                  </c:pt>
                  <c:pt idx="869">
                    <c:v>1/23/2005</c:v>
                  </c:pt>
                  <c:pt idx="870">
                    <c:v>1/23/2005</c:v>
                  </c:pt>
                  <c:pt idx="871">
                    <c:v>1/23/2005</c:v>
                  </c:pt>
                  <c:pt idx="872">
                    <c:v>1/23/2005</c:v>
                  </c:pt>
                  <c:pt idx="873">
                    <c:v>1/23/2005</c:v>
                  </c:pt>
                  <c:pt idx="874">
                    <c:v>1/23/2005</c:v>
                  </c:pt>
                  <c:pt idx="875">
                    <c:v>1/23/2005</c:v>
                  </c:pt>
                  <c:pt idx="876">
                    <c:v>1/23/2005</c:v>
                  </c:pt>
                  <c:pt idx="877">
                    <c:v>1/23/2005</c:v>
                  </c:pt>
                  <c:pt idx="878">
                    <c:v>1/23/2005</c:v>
                  </c:pt>
                  <c:pt idx="879">
                    <c:v>1/23/2005</c:v>
                  </c:pt>
                  <c:pt idx="880">
                    <c:v>1/23/2005</c:v>
                  </c:pt>
                  <c:pt idx="881">
                    <c:v>1/23/2005</c:v>
                  </c:pt>
                  <c:pt idx="882">
                    <c:v>1/23/2005</c:v>
                  </c:pt>
                  <c:pt idx="883">
                    <c:v>1/23/2005</c:v>
                  </c:pt>
                  <c:pt idx="884">
                    <c:v>1/23/2005</c:v>
                  </c:pt>
                  <c:pt idx="885">
                    <c:v>1/23/2005</c:v>
                  </c:pt>
                  <c:pt idx="886">
                    <c:v>1/23/2005</c:v>
                  </c:pt>
                  <c:pt idx="887">
                    <c:v>1/23/2005</c:v>
                  </c:pt>
                  <c:pt idx="888">
                    <c:v>1/23/2005</c:v>
                  </c:pt>
                  <c:pt idx="889">
                    <c:v>1/23/2005</c:v>
                  </c:pt>
                  <c:pt idx="890">
                    <c:v>1/23/2005</c:v>
                  </c:pt>
                  <c:pt idx="891">
                    <c:v>1/23/2005</c:v>
                  </c:pt>
                  <c:pt idx="892">
                    <c:v>1/23/2005</c:v>
                  </c:pt>
                  <c:pt idx="893">
                    <c:v>1/23/2005</c:v>
                  </c:pt>
                  <c:pt idx="894">
                    <c:v>1/23/2005</c:v>
                  </c:pt>
                  <c:pt idx="895">
                    <c:v>1/23/2005</c:v>
                  </c:pt>
                  <c:pt idx="896">
                    <c:v>1/23/2005</c:v>
                  </c:pt>
                  <c:pt idx="897">
                    <c:v>1/23/2005</c:v>
                  </c:pt>
                  <c:pt idx="898">
                    <c:v>1/23/2005</c:v>
                  </c:pt>
                  <c:pt idx="899">
                    <c:v>1/23/2005</c:v>
                  </c:pt>
                  <c:pt idx="900">
                    <c:v>1/23/2005</c:v>
                  </c:pt>
                  <c:pt idx="901">
                    <c:v>1/23/2005</c:v>
                  </c:pt>
                  <c:pt idx="902">
                    <c:v>1/23/2005</c:v>
                  </c:pt>
                  <c:pt idx="903">
                    <c:v>1/23/2005</c:v>
                  </c:pt>
                  <c:pt idx="904">
                    <c:v>1/23/2005</c:v>
                  </c:pt>
                  <c:pt idx="905">
                    <c:v>1/23/2005</c:v>
                  </c:pt>
                  <c:pt idx="906">
                    <c:v>1/23/2005</c:v>
                  </c:pt>
                  <c:pt idx="907">
                    <c:v>1/23/2005</c:v>
                  </c:pt>
                  <c:pt idx="908">
                    <c:v>1/23/2005</c:v>
                  </c:pt>
                  <c:pt idx="909">
                    <c:v>1/23/2005</c:v>
                  </c:pt>
                  <c:pt idx="910">
                    <c:v>1/23/2005</c:v>
                  </c:pt>
                  <c:pt idx="911">
                    <c:v>1/23/2005</c:v>
                  </c:pt>
                  <c:pt idx="912">
                    <c:v>1/23/2005</c:v>
                  </c:pt>
                  <c:pt idx="913">
                    <c:v>1/23/2005</c:v>
                  </c:pt>
                  <c:pt idx="914">
                    <c:v>1/23/2005</c:v>
                  </c:pt>
                  <c:pt idx="915">
                    <c:v>1/23/2005</c:v>
                  </c:pt>
                  <c:pt idx="916">
                    <c:v>1/23/2005</c:v>
                  </c:pt>
                  <c:pt idx="917">
                    <c:v>1/23/2005</c:v>
                  </c:pt>
                  <c:pt idx="918">
                    <c:v>1/23/2005</c:v>
                  </c:pt>
                  <c:pt idx="919">
                    <c:v>1/23/2005</c:v>
                  </c:pt>
                  <c:pt idx="920">
                    <c:v>1/23/2005</c:v>
                  </c:pt>
                  <c:pt idx="921">
                    <c:v>1/23/2005</c:v>
                  </c:pt>
                  <c:pt idx="922">
                    <c:v>1/23/2005</c:v>
                  </c:pt>
                  <c:pt idx="923">
                    <c:v>1/23/2005</c:v>
                  </c:pt>
                  <c:pt idx="924">
                    <c:v>1/23/2005</c:v>
                  </c:pt>
                  <c:pt idx="925">
                    <c:v>1/23/2005</c:v>
                  </c:pt>
                  <c:pt idx="926">
                    <c:v>1/23/2005</c:v>
                  </c:pt>
                  <c:pt idx="927">
                    <c:v>1/23/2005</c:v>
                  </c:pt>
                  <c:pt idx="928">
                    <c:v>1/23/2005</c:v>
                  </c:pt>
                  <c:pt idx="929">
                    <c:v>1/23/2005</c:v>
                  </c:pt>
                  <c:pt idx="930">
                    <c:v>1/23/2005</c:v>
                  </c:pt>
                  <c:pt idx="931">
                    <c:v>1/23/2005</c:v>
                  </c:pt>
                  <c:pt idx="932">
                    <c:v>1/23/2005</c:v>
                  </c:pt>
                  <c:pt idx="933">
                    <c:v>1/23/2005</c:v>
                  </c:pt>
                  <c:pt idx="934">
                    <c:v>1/23/2005</c:v>
                  </c:pt>
                  <c:pt idx="935">
                    <c:v>1/23/2005</c:v>
                  </c:pt>
                  <c:pt idx="936">
                    <c:v>1/23/2005</c:v>
                  </c:pt>
                  <c:pt idx="937">
                    <c:v>1/23/2005</c:v>
                  </c:pt>
                  <c:pt idx="938">
                    <c:v>1/23/2005</c:v>
                  </c:pt>
                  <c:pt idx="939">
                    <c:v>1/23/2005</c:v>
                  </c:pt>
                  <c:pt idx="940">
                    <c:v>1/23/2005</c:v>
                  </c:pt>
                  <c:pt idx="941">
                    <c:v>1/23/2005</c:v>
                  </c:pt>
                  <c:pt idx="942">
                    <c:v>1/23/2005</c:v>
                  </c:pt>
                  <c:pt idx="943">
                    <c:v>1/23/2005</c:v>
                  </c:pt>
                  <c:pt idx="944">
                    <c:v>1/23/2005</c:v>
                  </c:pt>
                  <c:pt idx="945">
                    <c:v>1/23/2005</c:v>
                  </c:pt>
                  <c:pt idx="946">
                    <c:v>1/23/2005</c:v>
                  </c:pt>
                  <c:pt idx="947">
                    <c:v>1/23/2005</c:v>
                  </c:pt>
                  <c:pt idx="948">
                    <c:v>1/23/2005</c:v>
                  </c:pt>
                  <c:pt idx="949">
                    <c:v>1/23/2005</c:v>
                  </c:pt>
                  <c:pt idx="950">
                    <c:v>1/23/2005</c:v>
                  </c:pt>
                  <c:pt idx="951">
                    <c:v>1/23/2005</c:v>
                  </c:pt>
                  <c:pt idx="952">
                    <c:v>1/23/2005</c:v>
                  </c:pt>
                  <c:pt idx="953">
                    <c:v>1/23/2005</c:v>
                  </c:pt>
                  <c:pt idx="954">
                    <c:v>1/23/2005</c:v>
                  </c:pt>
                  <c:pt idx="955">
                    <c:v>1/23/2005</c:v>
                  </c:pt>
                  <c:pt idx="956">
                    <c:v>1/23/2005</c:v>
                  </c:pt>
                  <c:pt idx="957">
                    <c:v>1/23/2005</c:v>
                  </c:pt>
                  <c:pt idx="958">
                    <c:v>1/23/2005</c:v>
                  </c:pt>
                  <c:pt idx="959">
                    <c:v>1/23/2005</c:v>
                  </c:pt>
                  <c:pt idx="960">
                    <c:v>1/23/2005</c:v>
                  </c:pt>
                  <c:pt idx="961">
                    <c:v>1/23/2005</c:v>
                  </c:pt>
                  <c:pt idx="962">
                    <c:v>1/23/2005</c:v>
                  </c:pt>
                  <c:pt idx="963">
                    <c:v>1/23/2005</c:v>
                  </c:pt>
                  <c:pt idx="964">
                    <c:v>1/23/2005</c:v>
                  </c:pt>
                  <c:pt idx="965">
                    <c:v>1/23/2005</c:v>
                  </c:pt>
                  <c:pt idx="966">
                    <c:v>1/23/2005</c:v>
                  </c:pt>
                  <c:pt idx="967">
                    <c:v>1/23/2005</c:v>
                  </c:pt>
                  <c:pt idx="968">
                    <c:v>1/23/2005</c:v>
                  </c:pt>
                  <c:pt idx="969">
                    <c:v>1/23/2005</c:v>
                  </c:pt>
                  <c:pt idx="970">
                    <c:v>1/23/2005</c:v>
                  </c:pt>
                  <c:pt idx="971">
                    <c:v>1/23/2005</c:v>
                  </c:pt>
                  <c:pt idx="972">
                    <c:v>1/23/2005</c:v>
                  </c:pt>
                  <c:pt idx="973">
                    <c:v>1/23/2005</c:v>
                  </c:pt>
                  <c:pt idx="974">
                    <c:v>1/23/2005</c:v>
                  </c:pt>
                  <c:pt idx="975">
                    <c:v>1/23/2005</c:v>
                  </c:pt>
                  <c:pt idx="976">
                    <c:v>1/23/2005</c:v>
                  </c:pt>
                  <c:pt idx="977">
                    <c:v>1/23/2005</c:v>
                  </c:pt>
                  <c:pt idx="978">
                    <c:v>1/23/2005</c:v>
                  </c:pt>
                  <c:pt idx="979">
                    <c:v>1/23/2005</c:v>
                  </c:pt>
                  <c:pt idx="980">
                    <c:v>1/23/2005</c:v>
                  </c:pt>
                  <c:pt idx="981">
                    <c:v>1/23/2005</c:v>
                  </c:pt>
                  <c:pt idx="982">
                    <c:v>1/23/2005</c:v>
                  </c:pt>
                  <c:pt idx="983">
                    <c:v>1/23/2005</c:v>
                  </c:pt>
                  <c:pt idx="984">
                    <c:v>1/23/2005</c:v>
                  </c:pt>
                  <c:pt idx="985">
                    <c:v>1/23/2005</c:v>
                  </c:pt>
                  <c:pt idx="986">
                    <c:v>1/23/2005</c:v>
                  </c:pt>
                  <c:pt idx="987">
                    <c:v>1/23/2005</c:v>
                  </c:pt>
                  <c:pt idx="988">
                    <c:v>1/23/2005</c:v>
                  </c:pt>
                  <c:pt idx="989">
                    <c:v>1/23/2005</c:v>
                  </c:pt>
                  <c:pt idx="990">
                    <c:v>1/23/2005</c:v>
                  </c:pt>
                  <c:pt idx="991">
                    <c:v>1/23/2005</c:v>
                  </c:pt>
                  <c:pt idx="992">
                    <c:v>1/23/2005</c:v>
                  </c:pt>
                  <c:pt idx="993">
                    <c:v>1/23/2005</c:v>
                  </c:pt>
                  <c:pt idx="994">
                    <c:v>1/23/2005</c:v>
                  </c:pt>
                  <c:pt idx="995">
                    <c:v>1/23/2005</c:v>
                  </c:pt>
                  <c:pt idx="996">
                    <c:v>1/23/2005</c:v>
                  </c:pt>
                  <c:pt idx="997">
                    <c:v>1/23/2005</c:v>
                  </c:pt>
                  <c:pt idx="998">
                    <c:v>1/23/2005</c:v>
                  </c:pt>
                  <c:pt idx="999">
                    <c:v>1/23/2005</c:v>
                  </c:pt>
                  <c:pt idx="1000">
                    <c:v>1/23/2005</c:v>
                  </c:pt>
                  <c:pt idx="1001">
                    <c:v>1/23/2005</c:v>
                  </c:pt>
                  <c:pt idx="1002">
                    <c:v>1/23/2005</c:v>
                  </c:pt>
                  <c:pt idx="1003">
                    <c:v>1/23/2005</c:v>
                  </c:pt>
                  <c:pt idx="1004">
                    <c:v>1/23/2005</c:v>
                  </c:pt>
                  <c:pt idx="1005">
                    <c:v>1/23/2005</c:v>
                  </c:pt>
                  <c:pt idx="1006">
                    <c:v>1/23/2005</c:v>
                  </c:pt>
                  <c:pt idx="1007">
                    <c:v>1/23/2005</c:v>
                  </c:pt>
                  <c:pt idx="1008">
                    <c:v>1/23/2005</c:v>
                  </c:pt>
                  <c:pt idx="1009">
                    <c:v>1/23/2005</c:v>
                  </c:pt>
                  <c:pt idx="1010">
                    <c:v>1/23/2005</c:v>
                  </c:pt>
                  <c:pt idx="1011">
                    <c:v>1/23/2005</c:v>
                  </c:pt>
                  <c:pt idx="1012">
                    <c:v>1/23/2005</c:v>
                  </c:pt>
                  <c:pt idx="1013">
                    <c:v>1/23/2005</c:v>
                  </c:pt>
                  <c:pt idx="1014">
                    <c:v>1/23/2005</c:v>
                  </c:pt>
                  <c:pt idx="1015">
                    <c:v>1/23/2005</c:v>
                  </c:pt>
                  <c:pt idx="1016">
                    <c:v>1/23/2005</c:v>
                  </c:pt>
                  <c:pt idx="1017">
                    <c:v>1/23/2005</c:v>
                  </c:pt>
                  <c:pt idx="1018">
                    <c:v>1/23/2005</c:v>
                  </c:pt>
                  <c:pt idx="1019">
                    <c:v>1/23/2005</c:v>
                  </c:pt>
                  <c:pt idx="1020">
                    <c:v>1/23/2005</c:v>
                  </c:pt>
                  <c:pt idx="1021">
                    <c:v>1/23/2005</c:v>
                  </c:pt>
                  <c:pt idx="1022">
                    <c:v>1/23/2005</c:v>
                  </c:pt>
                  <c:pt idx="1023">
                    <c:v>1/23/2005</c:v>
                  </c:pt>
                  <c:pt idx="1024">
                    <c:v>1/23/2005</c:v>
                  </c:pt>
                  <c:pt idx="1025">
                    <c:v>1/23/2005</c:v>
                  </c:pt>
                  <c:pt idx="1026">
                    <c:v>1/23/2005</c:v>
                  </c:pt>
                  <c:pt idx="1027">
                    <c:v>1/23/2005</c:v>
                  </c:pt>
                  <c:pt idx="1028">
                    <c:v>1/23/2005</c:v>
                  </c:pt>
                  <c:pt idx="1029">
                    <c:v>1/23/2005</c:v>
                  </c:pt>
                  <c:pt idx="1030">
                    <c:v>1/23/2005</c:v>
                  </c:pt>
                  <c:pt idx="1031">
                    <c:v>1/23/2005</c:v>
                  </c:pt>
                  <c:pt idx="1032">
                    <c:v>1/23/2005</c:v>
                  </c:pt>
                  <c:pt idx="1033">
                    <c:v>1/23/2005</c:v>
                  </c:pt>
                  <c:pt idx="1034">
                    <c:v>1/23/2005</c:v>
                  </c:pt>
                  <c:pt idx="1035">
                    <c:v>1/23/2005</c:v>
                  </c:pt>
                  <c:pt idx="1036">
                    <c:v>1/23/2005</c:v>
                  </c:pt>
                  <c:pt idx="1037">
                    <c:v>1/23/2005</c:v>
                  </c:pt>
                  <c:pt idx="1038">
                    <c:v>1/23/2005</c:v>
                  </c:pt>
                  <c:pt idx="1039">
                    <c:v>1/23/2005</c:v>
                  </c:pt>
                  <c:pt idx="1040">
                    <c:v>1/23/2005</c:v>
                  </c:pt>
                  <c:pt idx="1041">
                    <c:v>1/23/2005</c:v>
                  </c:pt>
                  <c:pt idx="1042">
                    <c:v>1/23/2005</c:v>
                  </c:pt>
                  <c:pt idx="1043">
                    <c:v>1/23/2005</c:v>
                  </c:pt>
                  <c:pt idx="1044">
                    <c:v>1/23/2005</c:v>
                  </c:pt>
                  <c:pt idx="1045">
                    <c:v>1/23/2005</c:v>
                  </c:pt>
                  <c:pt idx="1046">
                    <c:v>1/23/2005</c:v>
                  </c:pt>
                  <c:pt idx="1047">
                    <c:v>1/23/2005</c:v>
                  </c:pt>
                  <c:pt idx="1048">
                    <c:v>1/23/2005</c:v>
                  </c:pt>
                  <c:pt idx="1049">
                    <c:v>1/23/2005</c:v>
                  </c:pt>
                  <c:pt idx="1050">
                    <c:v>1/23/2005</c:v>
                  </c:pt>
                  <c:pt idx="1051">
                    <c:v>1/23/2005</c:v>
                  </c:pt>
                  <c:pt idx="1052">
                    <c:v>1/23/2005</c:v>
                  </c:pt>
                  <c:pt idx="1053">
                    <c:v>1/23/2005</c:v>
                  </c:pt>
                  <c:pt idx="1054">
                    <c:v>1/23/2005</c:v>
                  </c:pt>
                  <c:pt idx="1055">
                    <c:v>1/23/2005</c:v>
                  </c:pt>
                  <c:pt idx="1056">
                    <c:v>1/23/2005</c:v>
                  </c:pt>
                  <c:pt idx="1057">
                    <c:v>1/23/2005</c:v>
                  </c:pt>
                  <c:pt idx="1058">
                    <c:v>1/23/2005</c:v>
                  </c:pt>
                  <c:pt idx="1059">
                    <c:v>1/23/2005</c:v>
                  </c:pt>
                  <c:pt idx="1060">
                    <c:v>1/23/2005</c:v>
                  </c:pt>
                  <c:pt idx="1061">
                    <c:v>1/23/2005</c:v>
                  </c:pt>
                  <c:pt idx="1062">
                    <c:v>1/23/2005</c:v>
                  </c:pt>
                  <c:pt idx="1063">
                    <c:v>1/23/2005</c:v>
                  </c:pt>
                  <c:pt idx="1064">
                    <c:v>1/23/2005</c:v>
                  </c:pt>
                  <c:pt idx="1065">
                    <c:v>1/23/2005</c:v>
                  </c:pt>
                  <c:pt idx="1066">
                    <c:v>1/23/2005</c:v>
                  </c:pt>
                  <c:pt idx="1067">
                    <c:v>1/23/2005</c:v>
                  </c:pt>
                  <c:pt idx="1068">
                    <c:v>1/23/2005</c:v>
                  </c:pt>
                  <c:pt idx="1069">
                    <c:v>1/23/2005</c:v>
                  </c:pt>
                  <c:pt idx="1070">
                    <c:v>1/23/2005</c:v>
                  </c:pt>
                  <c:pt idx="1071">
                    <c:v>1/23/2005</c:v>
                  </c:pt>
                  <c:pt idx="1072">
                    <c:v>1/23/2005</c:v>
                  </c:pt>
                  <c:pt idx="1073">
                    <c:v>1/23/2005</c:v>
                  </c:pt>
                  <c:pt idx="1074">
                    <c:v>1/23/2005</c:v>
                  </c:pt>
                  <c:pt idx="1075">
                    <c:v>1/23/2005</c:v>
                  </c:pt>
                  <c:pt idx="1076">
                    <c:v>1/23/2005</c:v>
                  </c:pt>
                  <c:pt idx="1077">
                    <c:v>1/23/2005</c:v>
                  </c:pt>
                  <c:pt idx="1078">
                    <c:v>1/23/2005</c:v>
                  </c:pt>
                  <c:pt idx="1079">
                    <c:v>1/23/2005</c:v>
                  </c:pt>
                  <c:pt idx="1080">
                    <c:v>1/23/2005</c:v>
                  </c:pt>
                  <c:pt idx="1081">
                    <c:v>1/23/2005</c:v>
                  </c:pt>
                  <c:pt idx="1082">
                    <c:v>1/23/2005</c:v>
                  </c:pt>
                  <c:pt idx="1083">
                    <c:v>1/23/2005</c:v>
                  </c:pt>
                  <c:pt idx="1084">
                    <c:v>1/23/2005</c:v>
                  </c:pt>
                  <c:pt idx="1085">
                    <c:v>1/23/2005</c:v>
                  </c:pt>
                  <c:pt idx="1086">
                    <c:v>1/23/2005</c:v>
                  </c:pt>
                  <c:pt idx="1087">
                    <c:v>1/23/2005</c:v>
                  </c:pt>
                  <c:pt idx="1088">
                    <c:v>1/23/2005</c:v>
                  </c:pt>
                  <c:pt idx="1089">
                    <c:v>1/23/2005</c:v>
                  </c:pt>
                  <c:pt idx="1090">
                    <c:v>1/23/2005</c:v>
                  </c:pt>
                  <c:pt idx="1091">
                    <c:v>1/23/2005</c:v>
                  </c:pt>
                  <c:pt idx="1092">
                    <c:v>1/23/2005</c:v>
                  </c:pt>
                  <c:pt idx="1093">
                    <c:v>1/23/2005</c:v>
                  </c:pt>
                  <c:pt idx="1094">
                    <c:v>1/23/2005</c:v>
                  </c:pt>
                  <c:pt idx="1095">
                    <c:v>1/23/2005</c:v>
                  </c:pt>
                  <c:pt idx="1096">
                    <c:v>1/23/2005</c:v>
                  </c:pt>
                  <c:pt idx="1097">
                    <c:v>1/23/2005</c:v>
                  </c:pt>
                  <c:pt idx="1098">
                    <c:v>1/23/2005</c:v>
                  </c:pt>
                  <c:pt idx="1099">
                    <c:v>1/23/2005</c:v>
                  </c:pt>
                  <c:pt idx="1100">
                    <c:v>1/23/2005</c:v>
                  </c:pt>
                  <c:pt idx="1101">
                    <c:v>1/23/2005</c:v>
                  </c:pt>
                  <c:pt idx="1102">
                    <c:v>1/23/2005</c:v>
                  </c:pt>
                  <c:pt idx="1103">
                    <c:v>1/23/2005</c:v>
                  </c:pt>
                  <c:pt idx="1104">
                    <c:v>1/23/2005</c:v>
                  </c:pt>
                  <c:pt idx="1105">
                    <c:v>1/23/2005</c:v>
                  </c:pt>
                  <c:pt idx="1106">
                    <c:v>1/23/2005</c:v>
                  </c:pt>
                  <c:pt idx="1107">
                    <c:v>1/23/2005</c:v>
                  </c:pt>
                  <c:pt idx="1108">
                    <c:v>1/23/2005</c:v>
                  </c:pt>
                  <c:pt idx="1109">
                    <c:v>1/23/2005</c:v>
                  </c:pt>
                  <c:pt idx="1110">
                    <c:v>1/23/2005</c:v>
                  </c:pt>
                  <c:pt idx="1111">
                    <c:v>1/23/2005</c:v>
                  </c:pt>
                  <c:pt idx="1112">
                    <c:v>1/23/2005</c:v>
                  </c:pt>
                  <c:pt idx="1113">
                    <c:v>1/23/2005</c:v>
                  </c:pt>
                  <c:pt idx="1114">
                    <c:v>1/23/2005</c:v>
                  </c:pt>
                  <c:pt idx="1115">
                    <c:v>1/23/2005</c:v>
                  </c:pt>
                  <c:pt idx="1116">
                    <c:v>1/23/2005</c:v>
                  </c:pt>
                  <c:pt idx="1117">
                    <c:v>1/23/2005</c:v>
                  </c:pt>
                  <c:pt idx="1118">
                    <c:v>1/23/2005</c:v>
                  </c:pt>
                  <c:pt idx="1119">
                    <c:v>1/23/2005</c:v>
                  </c:pt>
                  <c:pt idx="1120">
                    <c:v>1/23/2005</c:v>
                  </c:pt>
                  <c:pt idx="1121">
                    <c:v>1/23/2005</c:v>
                  </c:pt>
                  <c:pt idx="1122">
                    <c:v>1/23/2005</c:v>
                  </c:pt>
                  <c:pt idx="1123">
                    <c:v>1/23/2005</c:v>
                  </c:pt>
                  <c:pt idx="1124">
                    <c:v>1/23/2005</c:v>
                  </c:pt>
                  <c:pt idx="1125">
                    <c:v>1/23/2005</c:v>
                  </c:pt>
                  <c:pt idx="1126">
                    <c:v>1/23/2005</c:v>
                  </c:pt>
                  <c:pt idx="1127">
                    <c:v>1/23/2005</c:v>
                  </c:pt>
                  <c:pt idx="1128">
                    <c:v>1/23/2005</c:v>
                  </c:pt>
                  <c:pt idx="1129">
                    <c:v>1/23/2005</c:v>
                  </c:pt>
                  <c:pt idx="1130">
                    <c:v>1/23/2005</c:v>
                  </c:pt>
                  <c:pt idx="1131">
                    <c:v>1/23/2005</c:v>
                  </c:pt>
                  <c:pt idx="1132">
                    <c:v>1/23/2005</c:v>
                  </c:pt>
                  <c:pt idx="1133">
                    <c:v>1/23/2005</c:v>
                  </c:pt>
                </c:lvl>
              </c:multiLvlStrCache>
            </c:multiLvlStrRef>
          </c:xVal>
          <c:yVal>
            <c:numRef>
              <c:f>Sheet1!$I$2:$I$1135</c:f>
              <c:numCache>
                <c:formatCode>General</c:formatCode>
                <c:ptCount val="1134"/>
                <c:pt idx="0">
                  <c:v>0.0528</c:v>
                </c:pt>
                <c:pt idx="1">
                  <c:v>0.08</c:v>
                </c:pt>
                <c:pt idx="2">
                  <c:v>0.0733</c:v>
                </c:pt>
                <c:pt idx="3">
                  <c:v>0.0596</c:v>
                </c:pt>
                <c:pt idx="4">
                  <c:v>0.0635</c:v>
                </c:pt>
                <c:pt idx="5">
                  <c:v>0.0194000000000001</c:v>
                </c:pt>
                <c:pt idx="6">
                  <c:v>0.0574</c:v>
                </c:pt>
                <c:pt idx="7">
                  <c:v>0.113</c:v>
                </c:pt>
                <c:pt idx="8">
                  <c:v>0.038</c:v>
                </c:pt>
                <c:pt idx="9">
                  <c:v>0.02</c:v>
                </c:pt>
                <c:pt idx="10">
                  <c:v>0.0178</c:v>
                </c:pt>
                <c:pt idx="11">
                  <c:v>0.0596</c:v>
                </c:pt>
                <c:pt idx="12">
                  <c:v>0.0188000000000001</c:v>
                </c:pt>
                <c:pt idx="13">
                  <c:v>0.0571</c:v>
                </c:pt>
                <c:pt idx="14">
                  <c:v>0.0719</c:v>
                </c:pt>
                <c:pt idx="15">
                  <c:v>0.103</c:v>
                </c:pt>
                <c:pt idx="16">
                  <c:v>0.0649</c:v>
                </c:pt>
                <c:pt idx="17">
                  <c:v>0.0331</c:v>
                </c:pt>
                <c:pt idx="18">
                  <c:v>0.0192</c:v>
                </c:pt>
                <c:pt idx="19">
                  <c:v>0.02</c:v>
                </c:pt>
                <c:pt idx="20">
                  <c:v>0.0796</c:v>
                </c:pt>
                <c:pt idx="21">
                  <c:v>0.0714</c:v>
                </c:pt>
                <c:pt idx="22">
                  <c:v>0.0643000000000002</c:v>
                </c:pt>
                <c:pt idx="23">
                  <c:v>0.0815</c:v>
                </c:pt>
                <c:pt idx="24">
                  <c:v>0.0875</c:v>
                </c:pt>
                <c:pt idx="25">
                  <c:v>0.018</c:v>
                </c:pt>
                <c:pt idx="26">
                  <c:v>0.0927</c:v>
                </c:pt>
                <c:pt idx="27">
                  <c:v>0.0752</c:v>
                </c:pt>
                <c:pt idx="28">
                  <c:v>0.0542</c:v>
                </c:pt>
                <c:pt idx="29">
                  <c:v>0.0735</c:v>
                </c:pt>
                <c:pt idx="30">
                  <c:v>0.0356</c:v>
                </c:pt>
                <c:pt idx="31">
                  <c:v>0.0714</c:v>
                </c:pt>
                <c:pt idx="32">
                  <c:v>0.0714</c:v>
                </c:pt>
                <c:pt idx="33">
                  <c:v>0.039</c:v>
                </c:pt>
                <c:pt idx="34">
                  <c:v>0.0197</c:v>
                </c:pt>
                <c:pt idx="35">
                  <c:v>0.0445</c:v>
                </c:pt>
                <c:pt idx="36">
                  <c:v>0.0389</c:v>
                </c:pt>
                <c:pt idx="37">
                  <c:v>0.0188000000000001</c:v>
                </c:pt>
                <c:pt idx="38">
                  <c:v>0.0774</c:v>
                </c:pt>
                <c:pt idx="39">
                  <c:v>0.0226</c:v>
                </c:pt>
                <c:pt idx="40">
                  <c:v>0.0627</c:v>
                </c:pt>
                <c:pt idx="41">
                  <c:v>0.0986000000000005</c:v>
                </c:pt>
                <c:pt idx="42">
                  <c:v>0.0268000000000001</c:v>
                </c:pt>
                <c:pt idx="43">
                  <c:v>0.0759</c:v>
                </c:pt>
                <c:pt idx="44">
                  <c:v>0.0718</c:v>
                </c:pt>
                <c:pt idx="45">
                  <c:v>0.0165000000000001</c:v>
                </c:pt>
                <c:pt idx="46">
                  <c:v>0.0776</c:v>
                </c:pt>
                <c:pt idx="47">
                  <c:v>0.0184</c:v>
                </c:pt>
                <c:pt idx="48">
                  <c:v>0.0776</c:v>
                </c:pt>
                <c:pt idx="49">
                  <c:v>0.0182000000000001</c:v>
                </c:pt>
                <c:pt idx="50">
                  <c:v>0.078</c:v>
                </c:pt>
                <c:pt idx="51">
                  <c:v>0.0181</c:v>
                </c:pt>
                <c:pt idx="52">
                  <c:v>0.118</c:v>
                </c:pt>
                <c:pt idx="53">
                  <c:v>0.0166000000000001</c:v>
                </c:pt>
                <c:pt idx="54">
                  <c:v>0.061</c:v>
                </c:pt>
                <c:pt idx="55">
                  <c:v>0.0167000000000001</c:v>
                </c:pt>
                <c:pt idx="56">
                  <c:v>0.0933000000000001</c:v>
                </c:pt>
                <c:pt idx="57">
                  <c:v>0.0805000000000002</c:v>
                </c:pt>
                <c:pt idx="58">
                  <c:v>0.0166000000000001</c:v>
                </c:pt>
                <c:pt idx="59">
                  <c:v>0.0667</c:v>
                </c:pt>
                <c:pt idx="60">
                  <c:v>0.0165000000000001</c:v>
                </c:pt>
                <c:pt idx="61">
                  <c:v>0.045</c:v>
                </c:pt>
                <c:pt idx="62">
                  <c:v>0.0879</c:v>
                </c:pt>
                <c:pt idx="63">
                  <c:v>0.0166000000000001</c:v>
                </c:pt>
                <c:pt idx="64">
                  <c:v>0.0359</c:v>
                </c:pt>
                <c:pt idx="65">
                  <c:v>0.0165000000000001</c:v>
                </c:pt>
                <c:pt idx="66">
                  <c:v>0.0622</c:v>
                </c:pt>
                <c:pt idx="67">
                  <c:v>0.0447000000000002</c:v>
                </c:pt>
                <c:pt idx="68">
                  <c:v>0.0166000000000001</c:v>
                </c:pt>
                <c:pt idx="69">
                  <c:v>0.0166000000000001</c:v>
                </c:pt>
                <c:pt idx="70">
                  <c:v>0.0169</c:v>
                </c:pt>
                <c:pt idx="71">
                  <c:v>0.0271</c:v>
                </c:pt>
                <c:pt idx="72">
                  <c:v>0.0933000000000001</c:v>
                </c:pt>
                <c:pt idx="73">
                  <c:v>0.048</c:v>
                </c:pt>
                <c:pt idx="74">
                  <c:v>0.12</c:v>
                </c:pt>
                <c:pt idx="75">
                  <c:v>0.0612</c:v>
                </c:pt>
                <c:pt idx="76">
                  <c:v>0.0541</c:v>
                </c:pt>
                <c:pt idx="77">
                  <c:v>0.0305</c:v>
                </c:pt>
                <c:pt idx="78">
                  <c:v>0.0776</c:v>
                </c:pt>
                <c:pt idx="79">
                  <c:v>22.0</c:v>
                </c:pt>
                <c:pt idx="80">
                  <c:v>218.0</c:v>
                </c:pt>
                <c:pt idx="81">
                  <c:v>427.0</c:v>
                </c:pt>
                <c:pt idx="82">
                  <c:v>649.0</c:v>
                </c:pt>
                <c:pt idx="83">
                  <c:v>652.0</c:v>
                </c:pt>
                <c:pt idx="84">
                  <c:v>568.0</c:v>
                </c:pt>
                <c:pt idx="85">
                  <c:v>482.0</c:v>
                </c:pt>
                <c:pt idx="86">
                  <c:v>418.0</c:v>
                </c:pt>
                <c:pt idx="87">
                  <c:v>388.0</c:v>
                </c:pt>
                <c:pt idx="88">
                  <c:v>423.0</c:v>
                </c:pt>
                <c:pt idx="89">
                  <c:v>445.0</c:v>
                </c:pt>
                <c:pt idx="90">
                  <c:v>481.0</c:v>
                </c:pt>
                <c:pt idx="91">
                  <c:v>468.0</c:v>
                </c:pt>
                <c:pt idx="92">
                  <c:v>463.0</c:v>
                </c:pt>
                <c:pt idx="93">
                  <c:v>429.0</c:v>
                </c:pt>
                <c:pt idx="94">
                  <c:v>363.0</c:v>
                </c:pt>
                <c:pt idx="95">
                  <c:v>371.0</c:v>
                </c:pt>
                <c:pt idx="96">
                  <c:v>343.0</c:v>
                </c:pt>
                <c:pt idx="97">
                  <c:v>340.0</c:v>
                </c:pt>
                <c:pt idx="98">
                  <c:v>321.0</c:v>
                </c:pt>
                <c:pt idx="99">
                  <c:v>294.0</c:v>
                </c:pt>
                <c:pt idx="100">
                  <c:v>284.0</c:v>
                </c:pt>
                <c:pt idx="101">
                  <c:v>278.0</c:v>
                </c:pt>
                <c:pt idx="102">
                  <c:v>258.0</c:v>
                </c:pt>
                <c:pt idx="103">
                  <c:v>255.0</c:v>
                </c:pt>
                <c:pt idx="104">
                  <c:v>244.0</c:v>
                </c:pt>
                <c:pt idx="105">
                  <c:v>233.0</c:v>
                </c:pt>
                <c:pt idx="106">
                  <c:v>228.0</c:v>
                </c:pt>
                <c:pt idx="107">
                  <c:v>210.0</c:v>
                </c:pt>
                <c:pt idx="108">
                  <c:v>202.0</c:v>
                </c:pt>
                <c:pt idx="109">
                  <c:v>191.0</c:v>
                </c:pt>
                <c:pt idx="110">
                  <c:v>181.0</c:v>
                </c:pt>
                <c:pt idx="111">
                  <c:v>182.0</c:v>
                </c:pt>
                <c:pt idx="112">
                  <c:v>175.0</c:v>
                </c:pt>
                <c:pt idx="113">
                  <c:v>176.0</c:v>
                </c:pt>
                <c:pt idx="114">
                  <c:v>172.0</c:v>
                </c:pt>
                <c:pt idx="115">
                  <c:v>165.0</c:v>
                </c:pt>
                <c:pt idx="116">
                  <c:v>161.0</c:v>
                </c:pt>
                <c:pt idx="117">
                  <c:v>156.0</c:v>
                </c:pt>
                <c:pt idx="118">
                  <c:v>155.0</c:v>
                </c:pt>
                <c:pt idx="119">
                  <c:v>152.0</c:v>
                </c:pt>
                <c:pt idx="120">
                  <c:v>148.0</c:v>
                </c:pt>
                <c:pt idx="121">
                  <c:v>142.0</c:v>
                </c:pt>
                <c:pt idx="122">
                  <c:v>137.0</c:v>
                </c:pt>
                <c:pt idx="123">
                  <c:v>135.0</c:v>
                </c:pt>
                <c:pt idx="124">
                  <c:v>132.0</c:v>
                </c:pt>
                <c:pt idx="125">
                  <c:v>127.0</c:v>
                </c:pt>
                <c:pt idx="126">
                  <c:v>128.0</c:v>
                </c:pt>
                <c:pt idx="127">
                  <c:v>127.0</c:v>
                </c:pt>
                <c:pt idx="128">
                  <c:v>125.0</c:v>
                </c:pt>
                <c:pt idx="129">
                  <c:v>126.0</c:v>
                </c:pt>
                <c:pt idx="130">
                  <c:v>124.0</c:v>
                </c:pt>
                <c:pt idx="131">
                  <c:v>121.0</c:v>
                </c:pt>
                <c:pt idx="132">
                  <c:v>121.0</c:v>
                </c:pt>
                <c:pt idx="133">
                  <c:v>125.0</c:v>
                </c:pt>
                <c:pt idx="134">
                  <c:v>122.0</c:v>
                </c:pt>
                <c:pt idx="135">
                  <c:v>117.0</c:v>
                </c:pt>
                <c:pt idx="136">
                  <c:v>109.0</c:v>
                </c:pt>
                <c:pt idx="137">
                  <c:v>105.0</c:v>
                </c:pt>
                <c:pt idx="138">
                  <c:v>102.0</c:v>
                </c:pt>
                <c:pt idx="139">
                  <c:v>101.0</c:v>
                </c:pt>
                <c:pt idx="140">
                  <c:v>97.5</c:v>
                </c:pt>
                <c:pt idx="141">
                  <c:v>95.7</c:v>
                </c:pt>
                <c:pt idx="142">
                  <c:v>91.6</c:v>
                </c:pt>
                <c:pt idx="143">
                  <c:v>92.3</c:v>
                </c:pt>
                <c:pt idx="144">
                  <c:v>87.1</c:v>
                </c:pt>
                <c:pt idx="145">
                  <c:v>86.3</c:v>
                </c:pt>
                <c:pt idx="146">
                  <c:v>83.8</c:v>
                </c:pt>
                <c:pt idx="147">
                  <c:v>82.8</c:v>
                </c:pt>
                <c:pt idx="148">
                  <c:v>81.3</c:v>
                </c:pt>
                <c:pt idx="149">
                  <c:v>80.4</c:v>
                </c:pt>
                <c:pt idx="150">
                  <c:v>78.2</c:v>
                </c:pt>
                <c:pt idx="151">
                  <c:v>76.4</c:v>
                </c:pt>
                <c:pt idx="152">
                  <c:v>76.0</c:v>
                </c:pt>
                <c:pt idx="153">
                  <c:v>74.0</c:v>
                </c:pt>
                <c:pt idx="154">
                  <c:v>72.6</c:v>
                </c:pt>
                <c:pt idx="155">
                  <c:v>71.3</c:v>
                </c:pt>
                <c:pt idx="156">
                  <c:v>68.9</c:v>
                </c:pt>
                <c:pt idx="157">
                  <c:v>67.5</c:v>
                </c:pt>
                <c:pt idx="158">
                  <c:v>65.5</c:v>
                </c:pt>
                <c:pt idx="159">
                  <c:v>65.3</c:v>
                </c:pt>
                <c:pt idx="160">
                  <c:v>63.5</c:v>
                </c:pt>
                <c:pt idx="161">
                  <c:v>61.2</c:v>
                </c:pt>
                <c:pt idx="162">
                  <c:v>62.1</c:v>
                </c:pt>
                <c:pt idx="163">
                  <c:v>59.7</c:v>
                </c:pt>
                <c:pt idx="164">
                  <c:v>57.3</c:v>
                </c:pt>
                <c:pt idx="165">
                  <c:v>55.7</c:v>
                </c:pt>
                <c:pt idx="166">
                  <c:v>55.5</c:v>
                </c:pt>
                <c:pt idx="167">
                  <c:v>55.6</c:v>
                </c:pt>
                <c:pt idx="168">
                  <c:v>54.1</c:v>
                </c:pt>
                <c:pt idx="169">
                  <c:v>53.3</c:v>
                </c:pt>
                <c:pt idx="170">
                  <c:v>52.1</c:v>
                </c:pt>
                <c:pt idx="171">
                  <c:v>50.6</c:v>
                </c:pt>
                <c:pt idx="172">
                  <c:v>50.4</c:v>
                </c:pt>
                <c:pt idx="173">
                  <c:v>48.9</c:v>
                </c:pt>
                <c:pt idx="174">
                  <c:v>47.0</c:v>
                </c:pt>
                <c:pt idx="175">
                  <c:v>48.1</c:v>
                </c:pt>
                <c:pt idx="176">
                  <c:v>46.5</c:v>
                </c:pt>
                <c:pt idx="177">
                  <c:v>46.3</c:v>
                </c:pt>
                <c:pt idx="178">
                  <c:v>45.7</c:v>
                </c:pt>
                <c:pt idx="179">
                  <c:v>44.5</c:v>
                </c:pt>
                <c:pt idx="180">
                  <c:v>44.9</c:v>
                </c:pt>
                <c:pt idx="181">
                  <c:v>43.9</c:v>
                </c:pt>
                <c:pt idx="182">
                  <c:v>42.9</c:v>
                </c:pt>
                <c:pt idx="183">
                  <c:v>43.9</c:v>
                </c:pt>
                <c:pt idx="184">
                  <c:v>42.7</c:v>
                </c:pt>
                <c:pt idx="185">
                  <c:v>43.4</c:v>
                </c:pt>
                <c:pt idx="186">
                  <c:v>43.0</c:v>
                </c:pt>
                <c:pt idx="187">
                  <c:v>41.9</c:v>
                </c:pt>
                <c:pt idx="188">
                  <c:v>40.8</c:v>
                </c:pt>
                <c:pt idx="189">
                  <c:v>40.0</c:v>
                </c:pt>
                <c:pt idx="190">
                  <c:v>39.9</c:v>
                </c:pt>
                <c:pt idx="191">
                  <c:v>39.5</c:v>
                </c:pt>
                <c:pt idx="192">
                  <c:v>39.2</c:v>
                </c:pt>
                <c:pt idx="193">
                  <c:v>38.2</c:v>
                </c:pt>
                <c:pt idx="194">
                  <c:v>37.8</c:v>
                </c:pt>
                <c:pt idx="195">
                  <c:v>37.6</c:v>
                </c:pt>
                <c:pt idx="196">
                  <c:v>36.6</c:v>
                </c:pt>
                <c:pt idx="197">
                  <c:v>35.3</c:v>
                </c:pt>
                <c:pt idx="198">
                  <c:v>34.5</c:v>
                </c:pt>
                <c:pt idx="199">
                  <c:v>34.6</c:v>
                </c:pt>
                <c:pt idx="200">
                  <c:v>34.4</c:v>
                </c:pt>
                <c:pt idx="201">
                  <c:v>33.1</c:v>
                </c:pt>
                <c:pt idx="202">
                  <c:v>33.2</c:v>
                </c:pt>
                <c:pt idx="203">
                  <c:v>32.3</c:v>
                </c:pt>
                <c:pt idx="204">
                  <c:v>32.5</c:v>
                </c:pt>
                <c:pt idx="205">
                  <c:v>31.0</c:v>
                </c:pt>
                <c:pt idx="206">
                  <c:v>31.8</c:v>
                </c:pt>
                <c:pt idx="207">
                  <c:v>31.3</c:v>
                </c:pt>
                <c:pt idx="208">
                  <c:v>30.2</c:v>
                </c:pt>
                <c:pt idx="209">
                  <c:v>29.8</c:v>
                </c:pt>
                <c:pt idx="210">
                  <c:v>28.3</c:v>
                </c:pt>
                <c:pt idx="211">
                  <c:v>28.8</c:v>
                </c:pt>
                <c:pt idx="212">
                  <c:v>28.3</c:v>
                </c:pt>
                <c:pt idx="213">
                  <c:v>27.2</c:v>
                </c:pt>
                <c:pt idx="214">
                  <c:v>27.4</c:v>
                </c:pt>
                <c:pt idx="215">
                  <c:v>27.0</c:v>
                </c:pt>
                <c:pt idx="216">
                  <c:v>26.3</c:v>
                </c:pt>
                <c:pt idx="217">
                  <c:v>26.4</c:v>
                </c:pt>
                <c:pt idx="218">
                  <c:v>25.7</c:v>
                </c:pt>
                <c:pt idx="219">
                  <c:v>25.3</c:v>
                </c:pt>
                <c:pt idx="220">
                  <c:v>24.0</c:v>
                </c:pt>
                <c:pt idx="221">
                  <c:v>24.6</c:v>
                </c:pt>
                <c:pt idx="222">
                  <c:v>25.0</c:v>
                </c:pt>
                <c:pt idx="223">
                  <c:v>24.3</c:v>
                </c:pt>
                <c:pt idx="224">
                  <c:v>23.7</c:v>
                </c:pt>
                <c:pt idx="225">
                  <c:v>23.8</c:v>
                </c:pt>
                <c:pt idx="226">
                  <c:v>22.9</c:v>
                </c:pt>
                <c:pt idx="227">
                  <c:v>22.6</c:v>
                </c:pt>
                <c:pt idx="228">
                  <c:v>22.1</c:v>
                </c:pt>
                <c:pt idx="229">
                  <c:v>22.3</c:v>
                </c:pt>
                <c:pt idx="230">
                  <c:v>22.4</c:v>
                </c:pt>
                <c:pt idx="231">
                  <c:v>21.2</c:v>
                </c:pt>
                <c:pt idx="232">
                  <c:v>22.1</c:v>
                </c:pt>
                <c:pt idx="233">
                  <c:v>21.7</c:v>
                </c:pt>
                <c:pt idx="234">
                  <c:v>21.0</c:v>
                </c:pt>
                <c:pt idx="235">
                  <c:v>20.0</c:v>
                </c:pt>
                <c:pt idx="236">
                  <c:v>20.4</c:v>
                </c:pt>
                <c:pt idx="237">
                  <c:v>20.9</c:v>
                </c:pt>
                <c:pt idx="238">
                  <c:v>19.6</c:v>
                </c:pt>
                <c:pt idx="239">
                  <c:v>19.2</c:v>
                </c:pt>
                <c:pt idx="240">
                  <c:v>18.8</c:v>
                </c:pt>
                <c:pt idx="241">
                  <c:v>18.6</c:v>
                </c:pt>
                <c:pt idx="242">
                  <c:v>19.0</c:v>
                </c:pt>
                <c:pt idx="243">
                  <c:v>18.5</c:v>
                </c:pt>
                <c:pt idx="244">
                  <c:v>18.2</c:v>
                </c:pt>
                <c:pt idx="245">
                  <c:v>17.9</c:v>
                </c:pt>
                <c:pt idx="246">
                  <c:v>17.6</c:v>
                </c:pt>
                <c:pt idx="247">
                  <c:v>18.0</c:v>
                </c:pt>
                <c:pt idx="248">
                  <c:v>17.3</c:v>
                </c:pt>
                <c:pt idx="249">
                  <c:v>17.1</c:v>
                </c:pt>
                <c:pt idx="250">
                  <c:v>17.1</c:v>
                </c:pt>
                <c:pt idx="251">
                  <c:v>17.3</c:v>
                </c:pt>
                <c:pt idx="252">
                  <c:v>16.6</c:v>
                </c:pt>
                <c:pt idx="253">
                  <c:v>16.3</c:v>
                </c:pt>
                <c:pt idx="254">
                  <c:v>16.4</c:v>
                </c:pt>
                <c:pt idx="255">
                  <c:v>16.6</c:v>
                </c:pt>
                <c:pt idx="256">
                  <c:v>16.3</c:v>
                </c:pt>
                <c:pt idx="257">
                  <c:v>14.9</c:v>
                </c:pt>
                <c:pt idx="258">
                  <c:v>15.2</c:v>
                </c:pt>
                <c:pt idx="259">
                  <c:v>14.6</c:v>
                </c:pt>
                <c:pt idx="260">
                  <c:v>15.3</c:v>
                </c:pt>
                <c:pt idx="261">
                  <c:v>15.2</c:v>
                </c:pt>
                <c:pt idx="262">
                  <c:v>14.3</c:v>
                </c:pt>
                <c:pt idx="263">
                  <c:v>14.4</c:v>
                </c:pt>
                <c:pt idx="264">
                  <c:v>14.4</c:v>
                </c:pt>
                <c:pt idx="265">
                  <c:v>14.8</c:v>
                </c:pt>
                <c:pt idx="266">
                  <c:v>13.7</c:v>
                </c:pt>
                <c:pt idx="267">
                  <c:v>13.7</c:v>
                </c:pt>
                <c:pt idx="268">
                  <c:v>12.5</c:v>
                </c:pt>
                <c:pt idx="269">
                  <c:v>12.9</c:v>
                </c:pt>
                <c:pt idx="270">
                  <c:v>13.9</c:v>
                </c:pt>
                <c:pt idx="271">
                  <c:v>13.0</c:v>
                </c:pt>
                <c:pt idx="272">
                  <c:v>12.8</c:v>
                </c:pt>
                <c:pt idx="273">
                  <c:v>13.2</c:v>
                </c:pt>
                <c:pt idx="274">
                  <c:v>12.8</c:v>
                </c:pt>
                <c:pt idx="275">
                  <c:v>11.9</c:v>
                </c:pt>
                <c:pt idx="276">
                  <c:v>12.0</c:v>
                </c:pt>
                <c:pt idx="277">
                  <c:v>11.7</c:v>
                </c:pt>
                <c:pt idx="278">
                  <c:v>11.8</c:v>
                </c:pt>
                <c:pt idx="279">
                  <c:v>11.8</c:v>
                </c:pt>
                <c:pt idx="280">
                  <c:v>11.9</c:v>
                </c:pt>
                <c:pt idx="281">
                  <c:v>11.5</c:v>
                </c:pt>
                <c:pt idx="282">
                  <c:v>11.5</c:v>
                </c:pt>
                <c:pt idx="283">
                  <c:v>12.3</c:v>
                </c:pt>
                <c:pt idx="284">
                  <c:v>11.6</c:v>
                </c:pt>
                <c:pt idx="285">
                  <c:v>11.1</c:v>
                </c:pt>
                <c:pt idx="286">
                  <c:v>11.3</c:v>
                </c:pt>
                <c:pt idx="287">
                  <c:v>11.4</c:v>
                </c:pt>
                <c:pt idx="288">
                  <c:v>11.2</c:v>
                </c:pt>
                <c:pt idx="289">
                  <c:v>10.9</c:v>
                </c:pt>
                <c:pt idx="290">
                  <c:v>11.5</c:v>
                </c:pt>
                <c:pt idx="291">
                  <c:v>10.2</c:v>
                </c:pt>
                <c:pt idx="292">
                  <c:v>10.6</c:v>
                </c:pt>
                <c:pt idx="293">
                  <c:v>10.6</c:v>
                </c:pt>
                <c:pt idx="294">
                  <c:v>10.0</c:v>
                </c:pt>
                <c:pt idx="295">
                  <c:v>10.1</c:v>
                </c:pt>
                <c:pt idx="296">
                  <c:v>9.620000000000001</c:v>
                </c:pt>
                <c:pt idx="297">
                  <c:v>9.93</c:v>
                </c:pt>
                <c:pt idx="298">
                  <c:v>10.0</c:v>
                </c:pt>
                <c:pt idx="299">
                  <c:v>9.44</c:v>
                </c:pt>
                <c:pt idx="300">
                  <c:v>10.0</c:v>
                </c:pt>
                <c:pt idx="301">
                  <c:v>9.25</c:v>
                </c:pt>
                <c:pt idx="302">
                  <c:v>9.38</c:v>
                </c:pt>
                <c:pt idx="303">
                  <c:v>9.120000000000001</c:v>
                </c:pt>
                <c:pt idx="304">
                  <c:v>8.93</c:v>
                </c:pt>
                <c:pt idx="305">
                  <c:v>9.38</c:v>
                </c:pt>
                <c:pt idx="306">
                  <c:v>9.040000000000001</c:v>
                </c:pt>
                <c:pt idx="307">
                  <c:v>8.790000000000001</c:v>
                </c:pt>
                <c:pt idx="308">
                  <c:v>9.55</c:v>
                </c:pt>
                <c:pt idx="309">
                  <c:v>8.790000000000001</c:v>
                </c:pt>
                <c:pt idx="310">
                  <c:v>9.040000000000001</c:v>
                </c:pt>
                <c:pt idx="311">
                  <c:v>9.120000000000001</c:v>
                </c:pt>
                <c:pt idx="312">
                  <c:v>8.630000000000001</c:v>
                </c:pt>
                <c:pt idx="313">
                  <c:v>8.65</c:v>
                </c:pt>
                <c:pt idx="314">
                  <c:v>8.17</c:v>
                </c:pt>
                <c:pt idx="315">
                  <c:v>8.93</c:v>
                </c:pt>
                <c:pt idx="316">
                  <c:v>8.69</c:v>
                </c:pt>
                <c:pt idx="317">
                  <c:v>8.15</c:v>
                </c:pt>
                <c:pt idx="318">
                  <c:v>8.09</c:v>
                </c:pt>
                <c:pt idx="319">
                  <c:v>8.49</c:v>
                </c:pt>
                <c:pt idx="320">
                  <c:v>8.41</c:v>
                </c:pt>
                <c:pt idx="321">
                  <c:v>7.819999999999998</c:v>
                </c:pt>
                <c:pt idx="322">
                  <c:v>7.659999999999996</c:v>
                </c:pt>
                <c:pt idx="323">
                  <c:v>8.09</c:v>
                </c:pt>
                <c:pt idx="324">
                  <c:v>8.040000000000001</c:v>
                </c:pt>
                <c:pt idx="325">
                  <c:v>7.96</c:v>
                </c:pt>
                <c:pt idx="326">
                  <c:v>7.64</c:v>
                </c:pt>
                <c:pt idx="327">
                  <c:v>7.35</c:v>
                </c:pt>
                <c:pt idx="328">
                  <c:v>7.89</c:v>
                </c:pt>
                <c:pt idx="329">
                  <c:v>7.29</c:v>
                </c:pt>
                <c:pt idx="330">
                  <c:v>7.359999999999998</c:v>
                </c:pt>
                <c:pt idx="331">
                  <c:v>7.14</c:v>
                </c:pt>
                <c:pt idx="332">
                  <c:v>7.05</c:v>
                </c:pt>
                <c:pt idx="333">
                  <c:v>7.14</c:v>
                </c:pt>
                <c:pt idx="334">
                  <c:v>6.64</c:v>
                </c:pt>
                <c:pt idx="335">
                  <c:v>7.46</c:v>
                </c:pt>
                <c:pt idx="336">
                  <c:v>7.1</c:v>
                </c:pt>
                <c:pt idx="337">
                  <c:v>6.67</c:v>
                </c:pt>
                <c:pt idx="338">
                  <c:v>7.35</c:v>
                </c:pt>
                <c:pt idx="339">
                  <c:v>6.35</c:v>
                </c:pt>
                <c:pt idx="340">
                  <c:v>7.01</c:v>
                </c:pt>
                <c:pt idx="341">
                  <c:v>7.159999999999997</c:v>
                </c:pt>
                <c:pt idx="342">
                  <c:v>6.55</c:v>
                </c:pt>
                <c:pt idx="343">
                  <c:v>6.49</c:v>
                </c:pt>
                <c:pt idx="344">
                  <c:v>6.17</c:v>
                </c:pt>
                <c:pt idx="345">
                  <c:v>6.64</c:v>
                </c:pt>
                <c:pt idx="346">
                  <c:v>6.28</c:v>
                </c:pt>
                <c:pt idx="347">
                  <c:v>6.52</c:v>
                </c:pt>
                <c:pt idx="348">
                  <c:v>6.38</c:v>
                </c:pt>
                <c:pt idx="349">
                  <c:v>6.55</c:v>
                </c:pt>
                <c:pt idx="350">
                  <c:v>6.07</c:v>
                </c:pt>
                <c:pt idx="351">
                  <c:v>6.37</c:v>
                </c:pt>
                <c:pt idx="352">
                  <c:v>5.98</c:v>
                </c:pt>
                <c:pt idx="353">
                  <c:v>5.819999999999998</c:v>
                </c:pt>
                <c:pt idx="354">
                  <c:v>6.01</c:v>
                </c:pt>
                <c:pt idx="355">
                  <c:v>6.37</c:v>
                </c:pt>
                <c:pt idx="356">
                  <c:v>5.819999999999998</c:v>
                </c:pt>
                <c:pt idx="357">
                  <c:v>6.14</c:v>
                </c:pt>
                <c:pt idx="358">
                  <c:v>6.01</c:v>
                </c:pt>
                <c:pt idx="359">
                  <c:v>5.819999999999998</c:v>
                </c:pt>
                <c:pt idx="360">
                  <c:v>5.930000000000002</c:v>
                </c:pt>
                <c:pt idx="361">
                  <c:v>5.75</c:v>
                </c:pt>
                <c:pt idx="362">
                  <c:v>5.64</c:v>
                </c:pt>
                <c:pt idx="363">
                  <c:v>5.7</c:v>
                </c:pt>
                <c:pt idx="364">
                  <c:v>5.87</c:v>
                </c:pt>
                <c:pt idx="365">
                  <c:v>5.68</c:v>
                </c:pt>
                <c:pt idx="366">
                  <c:v>5.42</c:v>
                </c:pt>
                <c:pt idx="367">
                  <c:v>5.649999999999998</c:v>
                </c:pt>
                <c:pt idx="368">
                  <c:v>5.159999999999997</c:v>
                </c:pt>
                <c:pt idx="369">
                  <c:v>5.4</c:v>
                </c:pt>
                <c:pt idx="370">
                  <c:v>5.04</c:v>
                </c:pt>
                <c:pt idx="371">
                  <c:v>5.68</c:v>
                </c:pt>
                <c:pt idx="372">
                  <c:v>5.25</c:v>
                </c:pt>
                <c:pt idx="373">
                  <c:v>5.149999999999999</c:v>
                </c:pt>
                <c:pt idx="374">
                  <c:v>5.38</c:v>
                </c:pt>
                <c:pt idx="375">
                  <c:v>4.99</c:v>
                </c:pt>
                <c:pt idx="376">
                  <c:v>5.270000000000001</c:v>
                </c:pt>
                <c:pt idx="377">
                  <c:v>5.24</c:v>
                </c:pt>
                <c:pt idx="378">
                  <c:v>5.04</c:v>
                </c:pt>
                <c:pt idx="379">
                  <c:v>5.13</c:v>
                </c:pt>
                <c:pt idx="380">
                  <c:v>4.99</c:v>
                </c:pt>
                <c:pt idx="381">
                  <c:v>4.970000000000002</c:v>
                </c:pt>
                <c:pt idx="382">
                  <c:v>5.149999999999999</c:v>
                </c:pt>
                <c:pt idx="383">
                  <c:v>5.01</c:v>
                </c:pt>
                <c:pt idx="384">
                  <c:v>4.689999999999999</c:v>
                </c:pt>
                <c:pt idx="385">
                  <c:v>4.85</c:v>
                </c:pt>
                <c:pt idx="386">
                  <c:v>4.359999999999998</c:v>
                </c:pt>
                <c:pt idx="387">
                  <c:v>4.71</c:v>
                </c:pt>
                <c:pt idx="388">
                  <c:v>4.57</c:v>
                </c:pt>
                <c:pt idx="389">
                  <c:v>4.54</c:v>
                </c:pt>
                <c:pt idx="390">
                  <c:v>4.88</c:v>
                </c:pt>
                <c:pt idx="391">
                  <c:v>4.41</c:v>
                </c:pt>
                <c:pt idx="392">
                  <c:v>4.619999999999996</c:v>
                </c:pt>
                <c:pt idx="393">
                  <c:v>4.39</c:v>
                </c:pt>
                <c:pt idx="394">
                  <c:v>4.73</c:v>
                </c:pt>
                <c:pt idx="395">
                  <c:v>4.54</c:v>
                </c:pt>
                <c:pt idx="396">
                  <c:v>4.46</c:v>
                </c:pt>
                <c:pt idx="397">
                  <c:v>4.359999999999998</c:v>
                </c:pt>
                <c:pt idx="398">
                  <c:v>4.35</c:v>
                </c:pt>
                <c:pt idx="399">
                  <c:v>4.430000000000002</c:v>
                </c:pt>
                <c:pt idx="400">
                  <c:v>4.02</c:v>
                </c:pt>
                <c:pt idx="401">
                  <c:v>4.149999999999999</c:v>
                </c:pt>
                <c:pt idx="402">
                  <c:v>4.109999999999999</c:v>
                </c:pt>
                <c:pt idx="403">
                  <c:v>4.37</c:v>
                </c:pt>
                <c:pt idx="404">
                  <c:v>4.05</c:v>
                </c:pt>
                <c:pt idx="405">
                  <c:v>4.22</c:v>
                </c:pt>
                <c:pt idx="406">
                  <c:v>4.0</c:v>
                </c:pt>
                <c:pt idx="407">
                  <c:v>3.76</c:v>
                </c:pt>
                <c:pt idx="408">
                  <c:v>3.96</c:v>
                </c:pt>
                <c:pt idx="409">
                  <c:v>3.84</c:v>
                </c:pt>
                <c:pt idx="410">
                  <c:v>4.09</c:v>
                </c:pt>
                <c:pt idx="411">
                  <c:v>3.92</c:v>
                </c:pt>
                <c:pt idx="412">
                  <c:v>3.84</c:v>
                </c:pt>
                <c:pt idx="413">
                  <c:v>3.68</c:v>
                </c:pt>
                <c:pt idx="414">
                  <c:v>3.91</c:v>
                </c:pt>
                <c:pt idx="415">
                  <c:v>3.68</c:v>
                </c:pt>
                <c:pt idx="416">
                  <c:v>3.87</c:v>
                </c:pt>
                <c:pt idx="417">
                  <c:v>3.87</c:v>
                </c:pt>
                <c:pt idx="418">
                  <c:v>3.57</c:v>
                </c:pt>
                <c:pt idx="419">
                  <c:v>3.829999999999999</c:v>
                </c:pt>
                <c:pt idx="420">
                  <c:v>3.77</c:v>
                </c:pt>
                <c:pt idx="421">
                  <c:v>3.43</c:v>
                </c:pt>
                <c:pt idx="422">
                  <c:v>3.52</c:v>
                </c:pt>
                <c:pt idx="423">
                  <c:v>3.829999999999999</c:v>
                </c:pt>
                <c:pt idx="424">
                  <c:v>3.79</c:v>
                </c:pt>
                <c:pt idx="425">
                  <c:v>3.46</c:v>
                </c:pt>
                <c:pt idx="426">
                  <c:v>3.42</c:v>
                </c:pt>
                <c:pt idx="427">
                  <c:v>3.71</c:v>
                </c:pt>
                <c:pt idx="428">
                  <c:v>3.42</c:v>
                </c:pt>
                <c:pt idx="429">
                  <c:v>3.63</c:v>
                </c:pt>
                <c:pt idx="430">
                  <c:v>3.55</c:v>
                </c:pt>
                <c:pt idx="431">
                  <c:v>3.64</c:v>
                </c:pt>
                <c:pt idx="432">
                  <c:v>3.26</c:v>
                </c:pt>
                <c:pt idx="433">
                  <c:v>3.47</c:v>
                </c:pt>
                <c:pt idx="434">
                  <c:v>3.22</c:v>
                </c:pt>
                <c:pt idx="435">
                  <c:v>3.5</c:v>
                </c:pt>
                <c:pt idx="436">
                  <c:v>3.329999999999999</c:v>
                </c:pt>
                <c:pt idx="437">
                  <c:v>3.1</c:v>
                </c:pt>
                <c:pt idx="438">
                  <c:v>3.32</c:v>
                </c:pt>
                <c:pt idx="439">
                  <c:v>3.44</c:v>
                </c:pt>
                <c:pt idx="440">
                  <c:v>3.36</c:v>
                </c:pt>
                <c:pt idx="441">
                  <c:v>3.2</c:v>
                </c:pt>
                <c:pt idx="442">
                  <c:v>3.39</c:v>
                </c:pt>
                <c:pt idx="443">
                  <c:v>3.2</c:v>
                </c:pt>
                <c:pt idx="444">
                  <c:v>3.18</c:v>
                </c:pt>
                <c:pt idx="445">
                  <c:v>3.26</c:v>
                </c:pt>
                <c:pt idx="446">
                  <c:v>3.25</c:v>
                </c:pt>
                <c:pt idx="447">
                  <c:v>2.76</c:v>
                </c:pt>
                <c:pt idx="448">
                  <c:v>3.44</c:v>
                </c:pt>
                <c:pt idx="449">
                  <c:v>3.29</c:v>
                </c:pt>
                <c:pt idx="450">
                  <c:v>3.01</c:v>
                </c:pt>
                <c:pt idx="451">
                  <c:v>3.05</c:v>
                </c:pt>
                <c:pt idx="452">
                  <c:v>2.87</c:v>
                </c:pt>
                <c:pt idx="453">
                  <c:v>2.79</c:v>
                </c:pt>
                <c:pt idx="454">
                  <c:v>3.03</c:v>
                </c:pt>
                <c:pt idx="455">
                  <c:v>3.4</c:v>
                </c:pt>
                <c:pt idx="456">
                  <c:v>2.94</c:v>
                </c:pt>
                <c:pt idx="457">
                  <c:v>2.84</c:v>
                </c:pt>
                <c:pt idx="458">
                  <c:v>3.0</c:v>
                </c:pt>
                <c:pt idx="459">
                  <c:v>2.95</c:v>
                </c:pt>
                <c:pt idx="460">
                  <c:v>2.87</c:v>
                </c:pt>
                <c:pt idx="461">
                  <c:v>2.58</c:v>
                </c:pt>
                <c:pt idx="462">
                  <c:v>2.91</c:v>
                </c:pt>
                <c:pt idx="463">
                  <c:v>2.65</c:v>
                </c:pt>
                <c:pt idx="464">
                  <c:v>2.91</c:v>
                </c:pt>
                <c:pt idx="465">
                  <c:v>2.76</c:v>
                </c:pt>
                <c:pt idx="466">
                  <c:v>3.02</c:v>
                </c:pt>
                <c:pt idx="467">
                  <c:v>2.75</c:v>
                </c:pt>
                <c:pt idx="468">
                  <c:v>2.86</c:v>
                </c:pt>
                <c:pt idx="469">
                  <c:v>2.55</c:v>
                </c:pt>
                <c:pt idx="470">
                  <c:v>2.6</c:v>
                </c:pt>
                <c:pt idx="471">
                  <c:v>2.7</c:v>
                </c:pt>
                <c:pt idx="472">
                  <c:v>2.82</c:v>
                </c:pt>
                <c:pt idx="473">
                  <c:v>2.45</c:v>
                </c:pt>
                <c:pt idx="474">
                  <c:v>2.77</c:v>
                </c:pt>
                <c:pt idx="475">
                  <c:v>2.77</c:v>
                </c:pt>
                <c:pt idx="476">
                  <c:v>2.49</c:v>
                </c:pt>
                <c:pt idx="477">
                  <c:v>2.64</c:v>
                </c:pt>
                <c:pt idx="478">
                  <c:v>2.8</c:v>
                </c:pt>
                <c:pt idx="479">
                  <c:v>2.34</c:v>
                </c:pt>
                <c:pt idx="480">
                  <c:v>2.19</c:v>
                </c:pt>
                <c:pt idx="481">
                  <c:v>2.74</c:v>
                </c:pt>
                <c:pt idx="482">
                  <c:v>2.48</c:v>
                </c:pt>
                <c:pt idx="483">
                  <c:v>2.56</c:v>
                </c:pt>
                <c:pt idx="484">
                  <c:v>2.61</c:v>
                </c:pt>
                <c:pt idx="485">
                  <c:v>2.5</c:v>
                </c:pt>
                <c:pt idx="486">
                  <c:v>2.53</c:v>
                </c:pt>
                <c:pt idx="487">
                  <c:v>2.39</c:v>
                </c:pt>
                <c:pt idx="488">
                  <c:v>2.07</c:v>
                </c:pt>
                <c:pt idx="489">
                  <c:v>2.22</c:v>
                </c:pt>
                <c:pt idx="490">
                  <c:v>2.36</c:v>
                </c:pt>
                <c:pt idx="491">
                  <c:v>2.65</c:v>
                </c:pt>
                <c:pt idx="492">
                  <c:v>2.12</c:v>
                </c:pt>
                <c:pt idx="493">
                  <c:v>2.04</c:v>
                </c:pt>
                <c:pt idx="494">
                  <c:v>1.81</c:v>
                </c:pt>
                <c:pt idx="495">
                  <c:v>1.64</c:v>
                </c:pt>
                <c:pt idx="496">
                  <c:v>1.79</c:v>
                </c:pt>
                <c:pt idx="497">
                  <c:v>2.01</c:v>
                </c:pt>
                <c:pt idx="498">
                  <c:v>1.7</c:v>
                </c:pt>
                <c:pt idx="499">
                  <c:v>1.52</c:v>
                </c:pt>
                <c:pt idx="500">
                  <c:v>1.62</c:v>
                </c:pt>
                <c:pt idx="501">
                  <c:v>1.51</c:v>
                </c:pt>
                <c:pt idx="502">
                  <c:v>1.53</c:v>
                </c:pt>
                <c:pt idx="503">
                  <c:v>1.05</c:v>
                </c:pt>
                <c:pt idx="504">
                  <c:v>1.23</c:v>
                </c:pt>
                <c:pt idx="505">
                  <c:v>1.31</c:v>
                </c:pt>
                <c:pt idx="506">
                  <c:v>1.32</c:v>
                </c:pt>
                <c:pt idx="507">
                  <c:v>1.32</c:v>
                </c:pt>
                <c:pt idx="508">
                  <c:v>1.23</c:v>
                </c:pt>
                <c:pt idx="509">
                  <c:v>1.05</c:v>
                </c:pt>
                <c:pt idx="510">
                  <c:v>0.891</c:v>
                </c:pt>
                <c:pt idx="511">
                  <c:v>0.767000000000002</c:v>
                </c:pt>
                <c:pt idx="512">
                  <c:v>0.716000000000001</c:v>
                </c:pt>
                <c:pt idx="513">
                  <c:v>0.78</c:v>
                </c:pt>
                <c:pt idx="514">
                  <c:v>0.724000000000001</c:v>
                </c:pt>
                <c:pt idx="515">
                  <c:v>0.766000000000002</c:v>
                </c:pt>
                <c:pt idx="516">
                  <c:v>0.793</c:v>
                </c:pt>
                <c:pt idx="517">
                  <c:v>0.785</c:v>
                </c:pt>
                <c:pt idx="518">
                  <c:v>0.811</c:v>
                </c:pt>
                <c:pt idx="519">
                  <c:v>0.740000000000002</c:v>
                </c:pt>
                <c:pt idx="520">
                  <c:v>0.655000000000002</c:v>
                </c:pt>
                <c:pt idx="521">
                  <c:v>0.724000000000001</c:v>
                </c:pt>
                <c:pt idx="522">
                  <c:v>0.630000000000002</c:v>
                </c:pt>
                <c:pt idx="523">
                  <c:v>0.726000000000001</c:v>
                </c:pt>
                <c:pt idx="524">
                  <c:v>0.718000000000001</c:v>
                </c:pt>
                <c:pt idx="525">
                  <c:v>0.733000000000001</c:v>
                </c:pt>
                <c:pt idx="526">
                  <c:v>0.615000000000002</c:v>
                </c:pt>
                <c:pt idx="527">
                  <c:v>0.711000000000001</c:v>
                </c:pt>
                <c:pt idx="528">
                  <c:v>0.641000000000002</c:v>
                </c:pt>
                <c:pt idx="529">
                  <c:v>0.548</c:v>
                </c:pt>
                <c:pt idx="530">
                  <c:v>0.631000000000002</c:v>
                </c:pt>
                <c:pt idx="531">
                  <c:v>0.536</c:v>
                </c:pt>
                <c:pt idx="532">
                  <c:v>0.488</c:v>
                </c:pt>
                <c:pt idx="533">
                  <c:v>0.630000000000002</c:v>
                </c:pt>
                <c:pt idx="534">
                  <c:v>0.622000000000002</c:v>
                </c:pt>
                <c:pt idx="535">
                  <c:v>0.596</c:v>
                </c:pt>
                <c:pt idx="536">
                  <c:v>0.547</c:v>
                </c:pt>
                <c:pt idx="537">
                  <c:v>0.705000000000001</c:v>
                </c:pt>
                <c:pt idx="538">
                  <c:v>0.521</c:v>
                </c:pt>
                <c:pt idx="539">
                  <c:v>0.697</c:v>
                </c:pt>
                <c:pt idx="540">
                  <c:v>0.511</c:v>
                </c:pt>
                <c:pt idx="541">
                  <c:v>0.568</c:v>
                </c:pt>
                <c:pt idx="542">
                  <c:v>0.685</c:v>
                </c:pt>
                <c:pt idx="543">
                  <c:v>0.630000000000002</c:v>
                </c:pt>
                <c:pt idx="544">
                  <c:v>0.522</c:v>
                </c:pt>
                <c:pt idx="545">
                  <c:v>0.535</c:v>
                </c:pt>
                <c:pt idx="546">
                  <c:v>0.603000000000001</c:v>
                </c:pt>
                <c:pt idx="547">
                  <c:v>0.603000000000001</c:v>
                </c:pt>
                <c:pt idx="548">
                  <c:v>0.528</c:v>
                </c:pt>
                <c:pt idx="549">
                  <c:v>0.558</c:v>
                </c:pt>
                <c:pt idx="550">
                  <c:v>0.650000000000002</c:v>
                </c:pt>
                <c:pt idx="551">
                  <c:v>0.458</c:v>
                </c:pt>
                <c:pt idx="552">
                  <c:v>0.604000000000001</c:v>
                </c:pt>
                <c:pt idx="553">
                  <c:v>0.766000000000002</c:v>
                </c:pt>
                <c:pt idx="554">
                  <c:v>0.681</c:v>
                </c:pt>
                <c:pt idx="555">
                  <c:v>0.578000000000001</c:v>
                </c:pt>
                <c:pt idx="556">
                  <c:v>0.628000000000002</c:v>
                </c:pt>
                <c:pt idx="557">
                  <c:v>0.652000000000002</c:v>
                </c:pt>
                <c:pt idx="558">
                  <c:v>0.53</c:v>
                </c:pt>
                <c:pt idx="559">
                  <c:v>0.575000000000001</c:v>
                </c:pt>
                <c:pt idx="560">
                  <c:v>0.624000000000002</c:v>
                </c:pt>
                <c:pt idx="561">
                  <c:v>0.438000000000001</c:v>
                </c:pt>
                <c:pt idx="562">
                  <c:v>0.41</c:v>
                </c:pt>
                <c:pt idx="563">
                  <c:v>0.511</c:v>
                </c:pt>
                <c:pt idx="564">
                  <c:v>0.412</c:v>
                </c:pt>
                <c:pt idx="565">
                  <c:v>0.535</c:v>
                </c:pt>
                <c:pt idx="566">
                  <c:v>0.524</c:v>
                </c:pt>
                <c:pt idx="567">
                  <c:v>0.569</c:v>
                </c:pt>
                <c:pt idx="568">
                  <c:v>0.536</c:v>
                </c:pt>
                <c:pt idx="569">
                  <c:v>0.582</c:v>
                </c:pt>
                <c:pt idx="570">
                  <c:v>0.504</c:v>
                </c:pt>
                <c:pt idx="571">
                  <c:v>0.419</c:v>
                </c:pt>
                <c:pt idx="572">
                  <c:v>0.536</c:v>
                </c:pt>
                <c:pt idx="573">
                  <c:v>0.533</c:v>
                </c:pt>
                <c:pt idx="574">
                  <c:v>0.443</c:v>
                </c:pt>
                <c:pt idx="575">
                  <c:v>0.555</c:v>
                </c:pt>
                <c:pt idx="576">
                  <c:v>0.36</c:v>
                </c:pt>
                <c:pt idx="577">
                  <c:v>0.506</c:v>
                </c:pt>
                <c:pt idx="578">
                  <c:v>0.481</c:v>
                </c:pt>
                <c:pt idx="579">
                  <c:v>0.528</c:v>
                </c:pt>
                <c:pt idx="580">
                  <c:v>0.48</c:v>
                </c:pt>
                <c:pt idx="581">
                  <c:v>0.678000000000004</c:v>
                </c:pt>
                <c:pt idx="582">
                  <c:v>0.579000000000001</c:v>
                </c:pt>
                <c:pt idx="583">
                  <c:v>0.384000000000001</c:v>
                </c:pt>
                <c:pt idx="584">
                  <c:v>0.404</c:v>
                </c:pt>
                <c:pt idx="585">
                  <c:v>0.582</c:v>
                </c:pt>
                <c:pt idx="586">
                  <c:v>0.641000000000002</c:v>
                </c:pt>
                <c:pt idx="587">
                  <c:v>0.488</c:v>
                </c:pt>
                <c:pt idx="588">
                  <c:v>0.495</c:v>
                </c:pt>
                <c:pt idx="589">
                  <c:v>0.692</c:v>
                </c:pt>
                <c:pt idx="590">
                  <c:v>0.514</c:v>
                </c:pt>
                <c:pt idx="591">
                  <c:v>0.482</c:v>
                </c:pt>
                <c:pt idx="592">
                  <c:v>0.367</c:v>
                </c:pt>
                <c:pt idx="593">
                  <c:v>0.452</c:v>
                </c:pt>
                <c:pt idx="594">
                  <c:v>0.438000000000001</c:v>
                </c:pt>
                <c:pt idx="595">
                  <c:v>0.603000000000001</c:v>
                </c:pt>
                <c:pt idx="596">
                  <c:v>0.432</c:v>
                </c:pt>
                <c:pt idx="597">
                  <c:v>0.414</c:v>
                </c:pt>
                <c:pt idx="598">
                  <c:v>0.346</c:v>
                </c:pt>
                <c:pt idx="599">
                  <c:v>0.311000000000001</c:v>
                </c:pt>
                <c:pt idx="600">
                  <c:v>0.489</c:v>
                </c:pt>
                <c:pt idx="601">
                  <c:v>0.519</c:v>
                </c:pt>
                <c:pt idx="602">
                  <c:v>0.536</c:v>
                </c:pt>
                <c:pt idx="603">
                  <c:v>0.437000000000001</c:v>
                </c:pt>
                <c:pt idx="604">
                  <c:v>0.472</c:v>
                </c:pt>
                <c:pt idx="605">
                  <c:v>0.36</c:v>
                </c:pt>
                <c:pt idx="606">
                  <c:v>0.390000000000001</c:v>
                </c:pt>
                <c:pt idx="607">
                  <c:v>0.396000000000001</c:v>
                </c:pt>
                <c:pt idx="608">
                  <c:v>0.43</c:v>
                </c:pt>
                <c:pt idx="609">
                  <c:v>0.504</c:v>
                </c:pt>
                <c:pt idx="610">
                  <c:v>0.369</c:v>
                </c:pt>
                <c:pt idx="611">
                  <c:v>0.478</c:v>
                </c:pt>
                <c:pt idx="612">
                  <c:v>0.378000000000001</c:v>
                </c:pt>
                <c:pt idx="613">
                  <c:v>0.328000000000001</c:v>
                </c:pt>
                <c:pt idx="614">
                  <c:v>0.404</c:v>
                </c:pt>
                <c:pt idx="615">
                  <c:v>0.325000000000001</c:v>
                </c:pt>
                <c:pt idx="616">
                  <c:v>0.419</c:v>
                </c:pt>
                <c:pt idx="617">
                  <c:v>0.390000000000001</c:v>
                </c:pt>
                <c:pt idx="618">
                  <c:v>0.455</c:v>
                </c:pt>
                <c:pt idx="619">
                  <c:v>0.279</c:v>
                </c:pt>
                <c:pt idx="620">
                  <c:v>0.359</c:v>
                </c:pt>
                <c:pt idx="621">
                  <c:v>0.474</c:v>
                </c:pt>
                <c:pt idx="622">
                  <c:v>0.481</c:v>
                </c:pt>
                <c:pt idx="623">
                  <c:v>0.335000000000001</c:v>
                </c:pt>
                <c:pt idx="624">
                  <c:v>0.395000000000001</c:v>
                </c:pt>
                <c:pt idx="625">
                  <c:v>0.335000000000001</c:v>
                </c:pt>
                <c:pt idx="626">
                  <c:v>0.235</c:v>
                </c:pt>
                <c:pt idx="627">
                  <c:v>0.516</c:v>
                </c:pt>
                <c:pt idx="628">
                  <c:v>0.442</c:v>
                </c:pt>
                <c:pt idx="629">
                  <c:v>0.413</c:v>
                </c:pt>
                <c:pt idx="630">
                  <c:v>0.438000000000001</c:v>
                </c:pt>
                <c:pt idx="631">
                  <c:v>0.47</c:v>
                </c:pt>
                <c:pt idx="632">
                  <c:v>0.442</c:v>
                </c:pt>
                <c:pt idx="633">
                  <c:v>0.357</c:v>
                </c:pt>
                <c:pt idx="634">
                  <c:v>0.326000000000001</c:v>
                </c:pt>
                <c:pt idx="635">
                  <c:v>0.349</c:v>
                </c:pt>
                <c:pt idx="636">
                  <c:v>0.396000000000001</c:v>
                </c:pt>
                <c:pt idx="637">
                  <c:v>0.334000000000001</c:v>
                </c:pt>
                <c:pt idx="638">
                  <c:v>0.317000000000001</c:v>
                </c:pt>
                <c:pt idx="639">
                  <c:v>0.322000000000001</c:v>
                </c:pt>
                <c:pt idx="640">
                  <c:v>0.313000000000001</c:v>
                </c:pt>
                <c:pt idx="641">
                  <c:v>0.36</c:v>
                </c:pt>
                <c:pt idx="642">
                  <c:v>0.296</c:v>
                </c:pt>
                <c:pt idx="643">
                  <c:v>0.388000000000001</c:v>
                </c:pt>
                <c:pt idx="644">
                  <c:v>0.337000000000001</c:v>
                </c:pt>
                <c:pt idx="645">
                  <c:v>0.257</c:v>
                </c:pt>
                <c:pt idx="646">
                  <c:v>0.353</c:v>
                </c:pt>
                <c:pt idx="647">
                  <c:v>0.355</c:v>
                </c:pt>
                <c:pt idx="648">
                  <c:v>0.289</c:v>
                </c:pt>
                <c:pt idx="649">
                  <c:v>0.247</c:v>
                </c:pt>
                <c:pt idx="650">
                  <c:v>0.364</c:v>
                </c:pt>
                <c:pt idx="651">
                  <c:v>0.287</c:v>
                </c:pt>
                <c:pt idx="652">
                  <c:v>0.384000000000001</c:v>
                </c:pt>
                <c:pt idx="653">
                  <c:v>0.372000000000001</c:v>
                </c:pt>
                <c:pt idx="654">
                  <c:v>0.273</c:v>
                </c:pt>
                <c:pt idx="655">
                  <c:v>0.311000000000001</c:v>
                </c:pt>
                <c:pt idx="656">
                  <c:v>0.398000000000001</c:v>
                </c:pt>
                <c:pt idx="657">
                  <c:v>0.326000000000001</c:v>
                </c:pt>
                <c:pt idx="658">
                  <c:v>0.224</c:v>
                </c:pt>
                <c:pt idx="659">
                  <c:v>0.248</c:v>
                </c:pt>
                <c:pt idx="660">
                  <c:v>0.223</c:v>
                </c:pt>
                <c:pt idx="661">
                  <c:v>0.239</c:v>
                </c:pt>
                <c:pt idx="662">
                  <c:v>0.264</c:v>
                </c:pt>
                <c:pt idx="663">
                  <c:v>0.239</c:v>
                </c:pt>
                <c:pt idx="664">
                  <c:v>0.357</c:v>
                </c:pt>
                <c:pt idx="665">
                  <c:v>0.319000000000001</c:v>
                </c:pt>
                <c:pt idx="666">
                  <c:v>0.352</c:v>
                </c:pt>
                <c:pt idx="667">
                  <c:v>0.248</c:v>
                </c:pt>
                <c:pt idx="668">
                  <c:v>0.236</c:v>
                </c:pt>
                <c:pt idx="669">
                  <c:v>0.237</c:v>
                </c:pt>
                <c:pt idx="670">
                  <c:v>0.334000000000001</c:v>
                </c:pt>
                <c:pt idx="671">
                  <c:v>0.259</c:v>
                </c:pt>
                <c:pt idx="672">
                  <c:v>0.327000000000001</c:v>
                </c:pt>
                <c:pt idx="673">
                  <c:v>0.315000000000001</c:v>
                </c:pt>
                <c:pt idx="674">
                  <c:v>0.26</c:v>
                </c:pt>
                <c:pt idx="675">
                  <c:v>0.237</c:v>
                </c:pt>
                <c:pt idx="676">
                  <c:v>0.194</c:v>
                </c:pt>
                <c:pt idx="677">
                  <c:v>0.261</c:v>
                </c:pt>
                <c:pt idx="678">
                  <c:v>0.15</c:v>
                </c:pt>
                <c:pt idx="679">
                  <c:v>0.277</c:v>
                </c:pt>
                <c:pt idx="680">
                  <c:v>0.231</c:v>
                </c:pt>
                <c:pt idx="681">
                  <c:v>0.187</c:v>
                </c:pt>
                <c:pt idx="682">
                  <c:v>0.213</c:v>
                </c:pt>
                <c:pt idx="683">
                  <c:v>0.288</c:v>
                </c:pt>
                <c:pt idx="684">
                  <c:v>0.308</c:v>
                </c:pt>
                <c:pt idx="685">
                  <c:v>0.154</c:v>
                </c:pt>
                <c:pt idx="686">
                  <c:v>0.241</c:v>
                </c:pt>
                <c:pt idx="687">
                  <c:v>0.212</c:v>
                </c:pt>
                <c:pt idx="688">
                  <c:v>0.239</c:v>
                </c:pt>
                <c:pt idx="689">
                  <c:v>0.21</c:v>
                </c:pt>
                <c:pt idx="690">
                  <c:v>0.229</c:v>
                </c:pt>
                <c:pt idx="691">
                  <c:v>0.206</c:v>
                </c:pt>
                <c:pt idx="692">
                  <c:v>0.267</c:v>
                </c:pt>
                <c:pt idx="693">
                  <c:v>0.229</c:v>
                </c:pt>
                <c:pt idx="694">
                  <c:v>0.225</c:v>
                </c:pt>
                <c:pt idx="695">
                  <c:v>0.287</c:v>
                </c:pt>
                <c:pt idx="696">
                  <c:v>0.215</c:v>
                </c:pt>
                <c:pt idx="697">
                  <c:v>0.351</c:v>
                </c:pt>
                <c:pt idx="698">
                  <c:v>0.217</c:v>
                </c:pt>
                <c:pt idx="699">
                  <c:v>0.15</c:v>
                </c:pt>
                <c:pt idx="700">
                  <c:v>0.251</c:v>
                </c:pt>
                <c:pt idx="701">
                  <c:v>0.265</c:v>
                </c:pt>
                <c:pt idx="702">
                  <c:v>0.271</c:v>
                </c:pt>
                <c:pt idx="703">
                  <c:v>0.242</c:v>
                </c:pt>
                <c:pt idx="704">
                  <c:v>0.292</c:v>
                </c:pt>
                <c:pt idx="705">
                  <c:v>0.256</c:v>
                </c:pt>
                <c:pt idx="706">
                  <c:v>0.187</c:v>
                </c:pt>
                <c:pt idx="707">
                  <c:v>0.152</c:v>
                </c:pt>
                <c:pt idx="708">
                  <c:v>0.24</c:v>
                </c:pt>
                <c:pt idx="709">
                  <c:v>0.251</c:v>
                </c:pt>
                <c:pt idx="710">
                  <c:v>0.266</c:v>
                </c:pt>
                <c:pt idx="711">
                  <c:v>0.163</c:v>
                </c:pt>
                <c:pt idx="712">
                  <c:v>0.288</c:v>
                </c:pt>
                <c:pt idx="713">
                  <c:v>0.311000000000001</c:v>
                </c:pt>
                <c:pt idx="714">
                  <c:v>0.215</c:v>
                </c:pt>
                <c:pt idx="715">
                  <c:v>0.185</c:v>
                </c:pt>
                <c:pt idx="716">
                  <c:v>0.348</c:v>
                </c:pt>
                <c:pt idx="717">
                  <c:v>0.242</c:v>
                </c:pt>
                <c:pt idx="718">
                  <c:v>0.172</c:v>
                </c:pt>
                <c:pt idx="719">
                  <c:v>0.231</c:v>
                </c:pt>
                <c:pt idx="720">
                  <c:v>0.247</c:v>
                </c:pt>
                <c:pt idx="721">
                  <c:v>0.178</c:v>
                </c:pt>
                <c:pt idx="722">
                  <c:v>0.243</c:v>
                </c:pt>
                <c:pt idx="723">
                  <c:v>0.154</c:v>
                </c:pt>
                <c:pt idx="724">
                  <c:v>0.330000000000001</c:v>
                </c:pt>
                <c:pt idx="725">
                  <c:v>0.387000000000001</c:v>
                </c:pt>
                <c:pt idx="726">
                  <c:v>0.162</c:v>
                </c:pt>
                <c:pt idx="727">
                  <c:v>0.179</c:v>
                </c:pt>
                <c:pt idx="728">
                  <c:v>0.28</c:v>
                </c:pt>
                <c:pt idx="729">
                  <c:v>0.25</c:v>
                </c:pt>
                <c:pt idx="730">
                  <c:v>0.245</c:v>
                </c:pt>
                <c:pt idx="731">
                  <c:v>0.299</c:v>
                </c:pt>
                <c:pt idx="732">
                  <c:v>0.194</c:v>
                </c:pt>
                <c:pt idx="733">
                  <c:v>0.365</c:v>
                </c:pt>
                <c:pt idx="734">
                  <c:v>0.308</c:v>
                </c:pt>
                <c:pt idx="735">
                  <c:v>0.397000000000001</c:v>
                </c:pt>
                <c:pt idx="736">
                  <c:v>0.248</c:v>
                </c:pt>
                <c:pt idx="737">
                  <c:v>0.324000000000001</c:v>
                </c:pt>
                <c:pt idx="738">
                  <c:v>0.246</c:v>
                </c:pt>
                <c:pt idx="739">
                  <c:v>0.256</c:v>
                </c:pt>
                <c:pt idx="740">
                  <c:v>0.381000000000001</c:v>
                </c:pt>
                <c:pt idx="741">
                  <c:v>0.297</c:v>
                </c:pt>
                <c:pt idx="742">
                  <c:v>0.23</c:v>
                </c:pt>
                <c:pt idx="743">
                  <c:v>0.234</c:v>
                </c:pt>
                <c:pt idx="744">
                  <c:v>0.384000000000001</c:v>
                </c:pt>
                <c:pt idx="745">
                  <c:v>0.307</c:v>
                </c:pt>
                <c:pt idx="746">
                  <c:v>0.268</c:v>
                </c:pt>
                <c:pt idx="747">
                  <c:v>0.189</c:v>
                </c:pt>
                <c:pt idx="748">
                  <c:v>0.186</c:v>
                </c:pt>
                <c:pt idx="749">
                  <c:v>0.216</c:v>
                </c:pt>
                <c:pt idx="750">
                  <c:v>0.284</c:v>
                </c:pt>
                <c:pt idx="751">
                  <c:v>0.226</c:v>
                </c:pt>
                <c:pt idx="752">
                  <c:v>0.329000000000001</c:v>
                </c:pt>
                <c:pt idx="753">
                  <c:v>0.327000000000001</c:v>
                </c:pt>
                <c:pt idx="754">
                  <c:v>0.324000000000001</c:v>
                </c:pt>
                <c:pt idx="755">
                  <c:v>0.272</c:v>
                </c:pt>
                <c:pt idx="756">
                  <c:v>0.248</c:v>
                </c:pt>
                <c:pt idx="757">
                  <c:v>0.266</c:v>
                </c:pt>
                <c:pt idx="758">
                  <c:v>0.324000000000001</c:v>
                </c:pt>
                <c:pt idx="759">
                  <c:v>0.321000000000001</c:v>
                </c:pt>
                <c:pt idx="760">
                  <c:v>0.285</c:v>
                </c:pt>
                <c:pt idx="761">
                  <c:v>0.288</c:v>
                </c:pt>
                <c:pt idx="762">
                  <c:v>0.225</c:v>
                </c:pt>
                <c:pt idx="763">
                  <c:v>0.29</c:v>
                </c:pt>
                <c:pt idx="764">
                  <c:v>0.320000000000001</c:v>
                </c:pt>
                <c:pt idx="765">
                  <c:v>0.348</c:v>
                </c:pt>
                <c:pt idx="766">
                  <c:v>0.261</c:v>
                </c:pt>
                <c:pt idx="767">
                  <c:v>0.348</c:v>
                </c:pt>
                <c:pt idx="768">
                  <c:v>0.381000000000001</c:v>
                </c:pt>
                <c:pt idx="769">
                  <c:v>0.239</c:v>
                </c:pt>
                <c:pt idx="770">
                  <c:v>0.252</c:v>
                </c:pt>
                <c:pt idx="771">
                  <c:v>0.4</c:v>
                </c:pt>
                <c:pt idx="772">
                  <c:v>0.254</c:v>
                </c:pt>
                <c:pt idx="773">
                  <c:v>0.207</c:v>
                </c:pt>
                <c:pt idx="774">
                  <c:v>0.407</c:v>
                </c:pt>
                <c:pt idx="775">
                  <c:v>0.229</c:v>
                </c:pt>
                <c:pt idx="776">
                  <c:v>0.349</c:v>
                </c:pt>
                <c:pt idx="777">
                  <c:v>0.213</c:v>
                </c:pt>
                <c:pt idx="778">
                  <c:v>0.311000000000001</c:v>
                </c:pt>
                <c:pt idx="779">
                  <c:v>0.247</c:v>
                </c:pt>
                <c:pt idx="780">
                  <c:v>0.175</c:v>
                </c:pt>
                <c:pt idx="781">
                  <c:v>0.293</c:v>
                </c:pt>
                <c:pt idx="782">
                  <c:v>0.236</c:v>
                </c:pt>
                <c:pt idx="783">
                  <c:v>0.242</c:v>
                </c:pt>
                <c:pt idx="784">
                  <c:v>0.266</c:v>
                </c:pt>
                <c:pt idx="785">
                  <c:v>0.223</c:v>
                </c:pt>
                <c:pt idx="786">
                  <c:v>0.256</c:v>
                </c:pt>
                <c:pt idx="787">
                  <c:v>0.16</c:v>
                </c:pt>
                <c:pt idx="788">
                  <c:v>0.285</c:v>
                </c:pt>
                <c:pt idx="789">
                  <c:v>0.215</c:v>
                </c:pt>
                <c:pt idx="790">
                  <c:v>0.104</c:v>
                </c:pt>
                <c:pt idx="791">
                  <c:v>0.25</c:v>
                </c:pt>
                <c:pt idx="792">
                  <c:v>0.214</c:v>
                </c:pt>
                <c:pt idx="793">
                  <c:v>0.284</c:v>
                </c:pt>
                <c:pt idx="794">
                  <c:v>0.207</c:v>
                </c:pt>
                <c:pt idx="795">
                  <c:v>0.196</c:v>
                </c:pt>
                <c:pt idx="796">
                  <c:v>0.282</c:v>
                </c:pt>
                <c:pt idx="797">
                  <c:v>0.249</c:v>
                </c:pt>
                <c:pt idx="798">
                  <c:v>0.3</c:v>
                </c:pt>
                <c:pt idx="799">
                  <c:v>0.243</c:v>
                </c:pt>
                <c:pt idx="800">
                  <c:v>0.287</c:v>
                </c:pt>
                <c:pt idx="801">
                  <c:v>0.301</c:v>
                </c:pt>
                <c:pt idx="802">
                  <c:v>0.233</c:v>
                </c:pt>
                <c:pt idx="803">
                  <c:v>0.252</c:v>
                </c:pt>
                <c:pt idx="804">
                  <c:v>0.327000000000001</c:v>
                </c:pt>
                <c:pt idx="805">
                  <c:v>0.192</c:v>
                </c:pt>
                <c:pt idx="806">
                  <c:v>0.221</c:v>
                </c:pt>
                <c:pt idx="807">
                  <c:v>0.222</c:v>
                </c:pt>
                <c:pt idx="808">
                  <c:v>0.3</c:v>
                </c:pt>
                <c:pt idx="809">
                  <c:v>0.205</c:v>
                </c:pt>
                <c:pt idx="810">
                  <c:v>0.29</c:v>
                </c:pt>
                <c:pt idx="811">
                  <c:v>0.317000000000001</c:v>
                </c:pt>
                <c:pt idx="812">
                  <c:v>0.222</c:v>
                </c:pt>
                <c:pt idx="813">
                  <c:v>0.277</c:v>
                </c:pt>
                <c:pt idx="814">
                  <c:v>0.303</c:v>
                </c:pt>
                <c:pt idx="815">
                  <c:v>0.229</c:v>
                </c:pt>
                <c:pt idx="816">
                  <c:v>0.165</c:v>
                </c:pt>
                <c:pt idx="817">
                  <c:v>0.198</c:v>
                </c:pt>
                <c:pt idx="818">
                  <c:v>0.173</c:v>
                </c:pt>
                <c:pt idx="819">
                  <c:v>0.326000000000001</c:v>
                </c:pt>
                <c:pt idx="820">
                  <c:v>0.247</c:v>
                </c:pt>
                <c:pt idx="821">
                  <c:v>0.235</c:v>
                </c:pt>
                <c:pt idx="822">
                  <c:v>0.255</c:v>
                </c:pt>
                <c:pt idx="823">
                  <c:v>0.168</c:v>
                </c:pt>
                <c:pt idx="824">
                  <c:v>0.217</c:v>
                </c:pt>
                <c:pt idx="825">
                  <c:v>0.118</c:v>
                </c:pt>
                <c:pt idx="826">
                  <c:v>0.209</c:v>
                </c:pt>
                <c:pt idx="827">
                  <c:v>0.192</c:v>
                </c:pt>
                <c:pt idx="828">
                  <c:v>0.192</c:v>
                </c:pt>
                <c:pt idx="829">
                  <c:v>0.18</c:v>
                </c:pt>
                <c:pt idx="830">
                  <c:v>0.25</c:v>
                </c:pt>
                <c:pt idx="831">
                  <c:v>0.193</c:v>
                </c:pt>
                <c:pt idx="832">
                  <c:v>0.0437</c:v>
                </c:pt>
                <c:pt idx="833">
                  <c:v>0.266</c:v>
                </c:pt>
                <c:pt idx="834">
                  <c:v>0.194</c:v>
                </c:pt>
                <c:pt idx="835">
                  <c:v>0.207</c:v>
                </c:pt>
                <c:pt idx="836">
                  <c:v>0.123</c:v>
                </c:pt>
                <c:pt idx="837">
                  <c:v>0.246</c:v>
                </c:pt>
                <c:pt idx="838">
                  <c:v>0.238</c:v>
                </c:pt>
                <c:pt idx="839">
                  <c:v>0.227</c:v>
                </c:pt>
                <c:pt idx="840">
                  <c:v>0.289</c:v>
                </c:pt>
                <c:pt idx="841">
                  <c:v>0.176</c:v>
                </c:pt>
                <c:pt idx="842">
                  <c:v>0.282</c:v>
                </c:pt>
                <c:pt idx="843">
                  <c:v>0.127</c:v>
                </c:pt>
                <c:pt idx="844">
                  <c:v>0.0838000000000002</c:v>
                </c:pt>
                <c:pt idx="845">
                  <c:v>0.16</c:v>
                </c:pt>
                <c:pt idx="846">
                  <c:v>0.158</c:v>
                </c:pt>
                <c:pt idx="847">
                  <c:v>0.292</c:v>
                </c:pt>
                <c:pt idx="848">
                  <c:v>0.294</c:v>
                </c:pt>
                <c:pt idx="849">
                  <c:v>0.169</c:v>
                </c:pt>
                <c:pt idx="850">
                  <c:v>0.2</c:v>
                </c:pt>
                <c:pt idx="851">
                  <c:v>0.161</c:v>
                </c:pt>
                <c:pt idx="852">
                  <c:v>0.115</c:v>
                </c:pt>
                <c:pt idx="853">
                  <c:v>0.248</c:v>
                </c:pt>
                <c:pt idx="854">
                  <c:v>0.315000000000001</c:v>
                </c:pt>
                <c:pt idx="855">
                  <c:v>0.267</c:v>
                </c:pt>
                <c:pt idx="856">
                  <c:v>0.194</c:v>
                </c:pt>
                <c:pt idx="857">
                  <c:v>0.119</c:v>
                </c:pt>
                <c:pt idx="858">
                  <c:v>0.161</c:v>
                </c:pt>
                <c:pt idx="859">
                  <c:v>0.21</c:v>
                </c:pt>
                <c:pt idx="860">
                  <c:v>0.142</c:v>
                </c:pt>
                <c:pt idx="861">
                  <c:v>0.192</c:v>
                </c:pt>
                <c:pt idx="862">
                  <c:v>0.27</c:v>
                </c:pt>
                <c:pt idx="863">
                  <c:v>0.18</c:v>
                </c:pt>
                <c:pt idx="864">
                  <c:v>0.186</c:v>
                </c:pt>
                <c:pt idx="865">
                  <c:v>0.206</c:v>
                </c:pt>
                <c:pt idx="866">
                  <c:v>0.215</c:v>
                </c:pt>
                <c:pt idx="867">
                  <c:v>0.0171</c:v>
                </c:pt>
                <c:pt idx="868">
                  <c:v>0.11</c:v>
                </c:pt>
                <c:pt idx="869">
                  <c:v>0.175</c:v>
                </c:pt>
                <c:pt idx="870">
                  <c:v>0.248</c:v>
                </c:pt>
                <c:pt idx="871">
                  <c:v>0.104</c:v>
                </c:pt>
                <c:pt idx="872">
                  <c:v>0.146</c:v>
                </c:pt>
                <c:pt idx="873">
                  <c:v>0.263</c:v>
                </c:pt>
                <c:pt idx="874">
                  <c:v>0.177</c:v>
                </c:pt>
                <c:pt idx="875">
                  <c:v>0.101</c:v>
                </c:pt>
                <c:pt idx="876">
                  <c:v>0.12</c:v>
                </c:pt>
                <c:pt idx="877">
                  <c:v>0.199</c:v>
                </c:pt>
                <c:pt idx="878">
                  <c:v>0.176</c:v>
                </c:pt>
                <c:pt idx="879">
                  <c:v>0.12</c:v>
                </c:pt>
                <c:pt idx="880">
                  <c:v>0.0343</c:v>
                </c:pt>
                <c:pt idx="881">
                  <c:v>0.106</c:v>
                </c:pt>
                <c:pt idx="882">
                  <c:v>0.13</c:v>
                </c:pt>
                <c:pt idx="883">
                  <c:v>0.262</c:v>
                </c:pt>
                <c:pt idx="884">
                  <c:v>0.129</c:v>
                </c:pt>
                <c:pt idx="885">
                  <c:v>0.0774</c:v>
                </c:pt>
                <c:pt idx="886">
                  <c:v>0.223</c:v>
                </c:pt>
                <c:pt idx="887">
                  <c:v>0.102</c:v>
                </c:pt>
                <c:pt idx="888">
                  <c:v>0.248</c:v>
                </c:pt>
                <c:pt idx="889">
                  <c:v>0.169</c:v>
                </c:pt>
                <c:pt idx="890">
                  <c:v>0.165</c:v>
                </c:pt>
                <c:pt idx="891">
                  <c:v>0.137</c:v>
                </c:pt>
                <c:pt idx="892">
                  <c:v>0.132</c:v>
                </c:pt>
                <c:pt idx="893">
                  <c:v>0.252</c:v>
                </c:pt>
                <c:pt idx="894">
                  <c:v>0.148</c:v>
                </c:pt>
                <c:pt idx="895">
                  <c:v>0.166</c:v>
                </c:pt>
                <c:pt idx="896">
                  <c:v>0.179</c:v>
                </c:pt>
                <c:pt idx="897">
                  <c:v>0.131</c:v>
                </c:pt>
                <c:pt idx="898">
                  <c:v>0.202</c:v>
                </c:pt>
                <c:pt idx="899">
                  <c:v>0.149</c:v>
                </c:pt>
                <c:pt idx="900">
                  <c:v>0.152</c:v>
                </c:pt>
                <c:pt idx="901">
                  <c:v>0.0948000000000001</c:v>
                </c:pt>
                <c:pt idx="902">
                  <c:v>0.139</c:v>
                </c:pt>
                <c:pt idx="903">
                  <c:v>0.123</c:v>
                </c:pt>
                <c:pt idx="904">
                  <c:v>0.171</c:v>
                </c:pt>
                <c:pt idx="905">
                  <c:v>0.0459</c:v>
                </c:pt>
                <c:pt idx="906">
                  <c:v>0.0488</c:v>
                </c:pt>
                <c:pt idx="907">
                  <c:v>0.168</c:v>
                </c:pt>
                <c:pt idx="908">
                  <c:v>0.0813</c:v>
                </c:pt>
                <c:pt idx="909">
                  <c:v>0.169</c:v>
                </c:pt>
                <c:pt idx="910">
                  <c:v>0.117</c:v>
                </c:pt>
                <c:pt idx="911">
                  <c:v>0.0815</c:v>
                </c:pt>
                <c:pt idx="912">
                  <c:v>0.132</c:v>
                </c:pt>
                <c:pt idx="913">
                  <c:v>0.124</c:v>
                </c:pt>
                <c:pt idx="914">
                  <c:v>0.0746</c:v>
                </c:pt>
                <c:pt idx="915">
                  <c:v>0.0818</c:v>
                </c:pt>
                <c:pt idx="916">
                  <c:v>0.0489</c:v>
                </c:pt>
                <c:pt idx="917">
                  <c:v>0.0982000000000001</c:v>
                </c:pt>
                <c:pt idx="918">
                  <c:v>0.133</c:v>
                </c:pt>
                <c:pt idx="919">
                  <c:v>0.0173</c:v>
                </c:pt>
                <c:pt idx="920">
                  <c:v>0.12</c:v>
                </c:pt>
                <c:pt idx="921">
                  <c:v>0.151</c:v>
                </c:pt>
                <c:pt idx="922">
                  <c:v>0.142</c:v>
                </c:pt>
                <c:pt idx="923">
                  <c:v>0.112</c:v>
                </c:pt>
                <c:pt idx="924">
                  <c:v>0.177</c:v>
                </c:pt>
                <c:pt idx="925">
                  <c:v>0.132</c:v>
                </c:pt>
                <c:pt idx="926">
                  <c:v>0.103</c:v>
                </c:pt>
                <c:pt idx="927">
                  <c:v>0.171</c:v>
                </c:pt>
                <c:pt idx="928">
                  <c:v>0.169</c:v>
                </c:pt>
                <c:pt idx="929">
                  <c:v>0.12</c:v>
                </c:pt>
                <c:pt idx="930">
                  <c:v>0.142</c:v>
                </c:pt>
                <c:pt idx="931">
                  <c:v>0.128</c:v>
                </c:pt>
                <c:pt idx="932">
                  <c:v>0.117</c:v>
                </c:pt>
                <c:pt idx="933">
                  <c:v>0.0953</c:v>
                </c:pt>
                <c:pt idx="934">
                  <c:v>0.108</c:v>
                </c:pt>
                <c:pt idx="935">
                  <c:v>0.211</c:v>
                </c:pt>
                <c:pt idx="936">
                  <c:v>0.147</c:v>
                </c:pt>
                <c:pt idx="937">
                  <c:v>0.216</c:v>
                </c:pt>
                <c:pt idx="938">
                  <c:v>0.13</c:v>
                </c:pt>
                <c:pt idx="939">
                  <c:v>0.111</c:v>
                </c:pt>
                <c:pt idx="940">
                  <c:v>0.0877</c:v>
                </c:pt>
                <c:pt idx="941">
                  <c:v>0.137</c:v>
                </c:pt>
                <c:pt idx="942">
                  <c:v>0.171</c:v>
                </c:pt>
                <c:pt idx="943">
                  <c:v>0.216</c:v>
                </c:pt>
                <c:pt idx="944">
                  <c:v>0.121</c:v>
                </c:pt>
                <c:pt idx="945">
                  <c:v>0.164</c:v>
                </c:pt>
                <c:pt idx="946">
                  <c:v>0.154</c:v>
                </c:pt>
                <c:pt idx="947">
                  <c:v>0.112</c:v>
                </c:pt>
                <c:pt idx="948">
                  <c:v>0.104</c:v>
                </c:pt>
                <c:pt idx="949">
                  <c:v>0.139</c:v>
                </c:pt>
                <c:pt idx="950">
                  <c:v>0.102</c:v>
                </c:pt>
                <c:pt idx="951">
                  <c:v>0.107</c:v>
                </c:pt>
                <c:pt idx="952">
                  <c:v>0.148</c:v>
                </c:pt>
                <c:pt idx="953">
                  <c:v>0.187</c:v>
                </c:pt>
                <c:pt idx="954">
                  <c:v>0.0853</c:v>
                </c:pt>
                <c:pt idx="955">
                  <c:v>0.0912</c:v>
                </c:pt>
                <c:pt idx="956">
                  <c:v>0.0721</c:v>
                </c:pt>
                <c:pt idx="957">
                  <c:v>0.153</c:v>
                </c:pt>
                <c:pt idx="958">
                  <c:v>0.145</c:v>
                </c:pt>
                <c:pt idx="959">
                  <c:v>0.119</c:v>
                </c:pt>
                <c:pt idx="960">
                  <c:v>0.0817</c:v>
                </c:pt>
                <c:pt idx="961">
                  <c:v>0.0813</c:v>
                </c:pt>
                <c:pt idx="962">
                  <c:v>0.0959</c:v>
                </c:pt>
                <c:pt idx="963">
                  <c:v>0.164</c:v>
                </c:pt>
                <c:pt idx="964">
                  <c:v>0.0977</c:v>
                </c:pt>
                <c:pt idx="965">
                  <c:v>0.0817</c:v>
                </c:pt>
                <c:pt idx="966">
                  <c:v>0.055</c:v>
                </c:pt>
                <c:pt idx="967">
                  <c:v>0.0946000000000002</c:v>
                </c:pt>
                <c:pt idx="968">
                  <c:v>0.124</c:v>
                </c:pt>
                <c:pt idx="969">
                  <c:v>0.127</c:v>
                </c:pt>
                <c:pt idx="970">
                  <c:v>0.0957000000000001</c:v>
                </c:pt>
                <c:pt idx="971">
                  <c:v>0.0189000000000001</c:v>
                </c:pt>
                <c:pt idx="972">
                  <c:v>0.0719</c:v>
                </c:pt>
                <c:pt idx="973">
                  <c:v>0.126</c:v>
                </c:pt>
                <c:pt idx="974">
                  <c:v>0.178</c:v>
                </c:pt>
                <c:pt idx="975">
                  <c:v>0.105</c:v>
                </c:pt>
                <c:pt idx="976">
                  <c:v>0.0948000000000001</c:v>
                </c:pt>
                <c:pt idx="977">
                  <c:v>0.146</c:v>
                </c:pt>
                <c:pt idx="978">
                  <c:v>0.14</c:v>
                </c:pt>
                <c:pt idx="979">
                  <c:v>0.157</c:v>
                </c:pt>
                <c:pt idx="980">
                  <c:v>0.161</c:v>
                </c:pt>
                <c:pt idx="981">
                  <c:v>0.0887000000000004</c:v>
                </c:pt>
                <c:pt idx="982">
                  <c:v>0.0687</c:v>
                </c:pt>
                <c:pt idx="983">
                  <c:v>0.161</c:v>
                </c:pt>
                <c:pt idx="984">
                  <c:v>0.0923</c:v>
                </c:pt>
                <c:pt idx="985">
                  <c:v>0.0789</c:v>
                </c:pt>
                <c:pt idx="986">
                  <c:v>0.0809</c:v>
                </c:pt>
                <c:pt idx="987">
                  <c:v>0.0726</c:v>
                </c:pt>
                <c:pt idx="988">
                  <c:v>0.0933000000000001</c:v>
                </c:pt>
                <c:pt idx="989">
                  <c:v>0.126</c:v>
                </c:pt>
                <c:pt idx="990">
                  <c:v>0.0172</c:v>
                </c:pt>
                <c:pt idx="991">
                  <c:v>0.113</c:v>
                </c:pt>
                <c:pt idx="992">
                  <c:v>0.119</c:v>
                </c:pt>
                <c:pt idx="993">
                  <c:v>0.133</c:v>
                </c:pt>
                <c:pt idx="994">
                  <c:v>0.0813</c:v>
                </c:pt>
                <c:pt idx="995">
                  <c:v>0.0548000000000001</c:v>
                </c:pt>
                <c:pt idx="996">
                  <c:v>0.0741</c:v>
                </c:pt>
                <c:pt idx="997">
                  <c:v>0.0594000000000001</c:v>
                </c:pt>
                <c:pt idx="998">
                  <c:v>0.119</c:v>
                </c:pt>
                <c:pt idx="999">
                  <c:v>0.136</c:v>
                </c:pt>
                <c:pt idx="1000">
                  <c:v>0.134</c:v>
                </c:pt>
                <c:pt idx="1001">
                  <c:v>0.0762</c:v>
                </c:pt>
                <c:pt idx="1002">
                  <c:v>0.0735</c:v>
                </c:pt>
                <c:pt idx="1003">
                  <c:v>0.0718</c:v>
                </c:pt>
                <c:pt idx="1004">
                  <c:v>0.121</c:v>
                </c:pt>
                <c:pt idx="1005">
                  <c:v>0.0869</c:v>
                </c:pt>
                <c:pt idx="1006">
                  <c:v>0.113</c:v>
                </c:pt>
                <c:pt idx="1007">
                  <c:v>0.0764</c:v>
                </c:pt>
                <c:pt idx="1008">
                  <c:v>0.0635</c:v>
                </c:pt>
                <c:pt idx="1009">
                  <c:v>0.0883</c:v>
                </c:pt>
                <c:pt idx="1010">
                  <c:v>0.107</c:v>
                </c:pt>
                <c:pt idx="1011">
                  <c:v>0.0172</c:v>
                </c:pt>
                <c:pt idx="1012">
                  <c:v>0.101</c:v>
                </c:pt>
                <c:pt idx="1013">
                  <c:v>0.0173</c:v>
                </c:pt>
                <c:pt idx="1014">
                  <c:v>0.154</c:v>
                </c:pt>
                <c:pt idx="1015">
                  <c:v>0.07</c:v>
                </c:pt>
                <c:pt idx="1016">
                  <c:v>0.232</c:v>
                </c:pt>
                <c:pt idx="1017">
                  <c:v>0.174</c:v>
                </c:pt>
                <c:pt idx="1018">
                  <c:v>0.063</c:v>
                </c:pt>
                <c:pt idx="1019">
                  <c:v>0.0173</c:v>
                </c:pt>
                <c:pt idx="1020">
                  <c:v>0.0579</c:v>
                </c:pt>
                <c:pt idx="1021">
                  <c:v>0.0832</c:v>
                </c:pt>
                <c:pt idx="1022">
                  <c:v>0.14</c:v>
                </c:pt>
                <c:pt idx="1023">
                  <c:v>0.0548000000000001</c:v>
                </c:pt>
                <c:pt idx="1024">
                  <c:v>0.0478</c:v>
                </c:pt>
                <c:pt idx="1025">
                  <c:v>0.125</c:v>
                </c:pt>
                <c:pt idx="1026">
                  <c:v>0.136</c:v>
                </c:pt>
                <c:pt idx="1027">
                  <c:v>0.157</c:v>
                </c:pt>
                <c:pt idx="1028">
                  <c:v>0.136</c:v>
                </c:pt>
                <c:pt idx="1029">
                  <c:v>0.0541</c:v>
                </c:pt>
                <c:pt idx="1030">
                  <c:v>0.0668</c:v>
                </c:pt>
                <c:pt idx="1031">
                  <c:v>0.0619</c:v>
                </c:pt>
                <c:pt idx="1032">
                  <c:v>0.0173</c:v>
                </c:pt>
                <c:pt idx="1033">
                  <c:v>0.129</c:v>
                </c:pt>
                <c:pt idx="1034">
                  <c:v>0.143</c:v>
                </c:pt>
                <c:pt idx="1035">
                  <c:v>0.082</c:v>
                </c:pt>
                <c:pt idx="1036">
                  <c:v>0.0805000000000002</c:v>
                </c:pt>
                <c:pt idx="1037">
                  <c:v>0.0173</c:v>
                </c:pt>
                <c:pt idx="1038">
                  <c:v>0.0625</c:v>
                </c:pt>
                <c:pt idx="1039">
                  <c:v>0.0948000000000001</c:v>
                </c:pt>
                <c:pt idx="1040">
                  <c:v>0.052</c:v>
                </c:pt>
                <c:pt idx="1041">
                  <c:v>0.0458</c:v>
                </c:pt>
                <c:pt idx="1042">
                  <c:v>0.0649</c:v>
                </c:pt>
                <c:pt idx="1043">
                  <c:v>0.211</c:v>
                </c:pt>
                <c:pt idx="1044">
                  <c:v>0.122</c:v>
                </c:pt>
                <c:pt idx="1045">
                  <c:v>0.0315</c:v>
                </c:pt>
                <c:pt idx="1046">
                  <c:v>0.0728</c:v>
                </c:pt>
                <c:pt idx="1047">
                  <c:v>0.138</c:v>
                </c:pt>
                <c:pt idx="1048">
                  <c:v>0.0564</c:v>
                </c:pt>
                <c:pt idx="1049">
                  <c:v>0.0953</c:v>
                </c:pt>
                <c:pt idx="1050">
                  <c:v>0.244</c:v>
                </c:pt>
                <c:pt idx="1051">
                  <c:v>0.0899000000000002</c:v>
                </c:pt>
                <c:pt idx="1052">
                  <c:v>0.16</c:v>
                </c:pt>
                <c:pt idx="1053">
                  <c:v>0.0173</c:v>
                </c:pt>
                <c:pt idx="1054">
                  <c:v>0.0822</c:v>
                </c:pt>
                <c:pt idx="1055">
                  <c:v>0.0173</c:v>
                </c:pt>
                <c:pt idx="1056">
                  <c:v>0.183</c:v>
                </c:pt>
                <c:pt idx="1057">
                  <c:v>0.193</c:v>
                </c:pt>
                <c:pt idx="1058">
                  <c:v>0.0802</c:v>
                </c:pt>
                <c:pt idx="1059">
                  <c:v>0.0818</c:v>
                </c:pt>
                <c:pt idx="1060">
                  <c:v>0.0975</c:v>
                </c:pt>
                <c:pt idx="1061">
                  <c:v>0.0908</c:v>
                </c:pt>
                <c:pt idx="1062">
                  <c:v>0.119</c:v>
                </c:pt>
                <c:pt idx="1063">
                  <c:v>0.0173</c:v>
                </c:pt>
                <c:pt idx="1064">
                  <c:v>0.0173</c:v>
                </c:pt>
                <c:pt idx="1065">
                  <c:v>0.0173</c:v>
                </c:pt>
                <c:pt idx="1066">
                  <c:v>0.13</c:v>
                </c:pt>
                <c:pt idx="1067">
                  <c:v>0.0198000000000001</c:v>
                </c:pt>
                <c:pt idx="1068">
                  <c:v>0.08</c:v>
                </c:pt>
                <c:pt idx="1069">
                  <c:v>0.0853</c:v>
                </c:pt>
                <c:pt idx="1070">
                  <c:v>0.165</c:v>
                </c:pt>
                <c:pt idx="1071">
                  <c:v>0.0173</c:v>
                </c:pt>
                <c:pt idx="1072">
                  <c:v>0.0863</c:v>
                </c:pt>
                <c:pt idx="1073">
                  <c:v>0.0447000000000002</c:v>
                </c:pt>
                <c:pt idx="1074">
                  <c:v>0.1</c:v>
                </c:pt>
                <c:pt idx="1075">
                  <c:v>0.114</c:v>
                </c:pt>
                <c:pt idx="1076">
                  <c:v>0.0614</c:v>
                </c:pt>
                <c:pt idx="1077">
                  <c:v>0.0451</c:v>
                </c:pt>
                <c:pt idx="1078">
                  <c:v>0.139</c:v>
                </c:pt>
                <c:pt idx="1079">
                  <c:v>0.0871</c:v>
                </c:pt>
                <c:pt idx="1080">
                  <c:v>0.0838000000000002</c:v>
                </c:pt>
                <c:pt idx="1081">
                  <c:v>0.0746</c:v>
                </c:pt>
                <c:pt idx="1082">
                  <c:v>0.0418</c:v>
                </c:pt>
                <c:pt idx="1083">
                  <c:v>0.0807000000000002</c:v>
                </c:pt>
                <c:pt idx="1084">
                  <c:v>0.106</c:v>
                </c:pt>
                <c:pt idx="1085">
                  <c:v>0.0815</c:v>
                </c:pt>
                <c:pt idx="1086">
                  <c:v>0.115</c:v>
                </c:pt>
                <c:pt idx="1087">
                  <c:v>0.0173</c:v>
                </c:pt>
                <c:pt idx="1088">
                  <c:v>0.154</c:v>
                </c:pt>
                <c:pt idx="1089">
                  <c:v>0.0462</c:v>
                </c:pt>
                <c:pt idx="1090">
                  <c:v>0.0605</c:v>
                </c:pt>
                <c:pt idx="1091">
                  <c:v>0.166</c:v>
                </c:pt>
                <c:pt idx="1092">
                  <c:v>0.0723000000000001</c:v>
                </c:pt>
                <c:pt idx="1093">
                  <c:v>0.145</c:v>
                </c:pt>
                <c:pt idx="1094">
                  <c:v>0.0278000000000001</c:v>
                </c:pt>
                <c:pt idx="1095">
                  <c:v>0.0817</c:v>
                </c:pt>
                <c:pt idx="1096">
                  <c:v>0.0456</c:v>
                </c:pt>
                <c:pt idx="1097">
                  <c:v>0.125</c:v>
                </c:pt>
                <c:pt idx="1098">
                  <c:v>0.0776</c:v>
                </c:pt>
                <c:pt idx="1099">
                  <c:v>0.0173</c:v>
                </c:pt>
                <c:pt idx="1100">
                  <c:v>0.0824</c:v>
                </c:pt>
                <c:pt idx="1101">
                  <c:v>0.0813</c:v>
                </c:pt>
                <c:pt idx="1102">
                  <c:v>0.0451</c:v>
                </c:pt>
                <c:pt idx="1103">
                  <c:v>0.0973</c:v>
                </c:pt>
                <c:pt idx="1104">
                  <c:v>0.0899000000000002</c:v>
                </c:pt>
                <c:pt idx="1105">
                  <c:v>0.11</c:v>
                </c:pt>
                <c:pt idx="1106">
                  <c:v>0.0719</c:v>
                </c:pt>
                <c:pt idx="1107">
                  <c:v>0.0251</c:v>
                </c:pt>
                <c:pt idx="1108">
                  <c:v>0.0173</c:v>
                </c:pt>
                <c:pt idx="1109">
                  <c:v>0.162</c:v>
                </c:pt>
                <c:pt idx="1110">
                  <c:v>0.0964</c:v>
                </c:pt>
                <c:pt idx="1111">
                  <c:v>0.117</c:v>
                </c:pt>
                <c:pt idx="1112">
                  <c:v>0.0438</c:v>
                </c:pt>
                <c:pt idx="1113">
                  <c:v>0.041</c:v>
                </c:pt>
                <c:pt idx="1114">
                  <c:v>0.0357</c:v>
                </c:pt>
                <c:pt idx="1115">
                  <c:v>0.0173</c:v>
                </c:pt>
                <c:pt idx="1116">
                  <c:v>0.0279</c:v>
                </c:pt>
                <c:pt idx="1117">
                  <c:v>0.0612</c:v>
                </c:pt>
                <c:pt idx="1118">
                  <c:v>0.0445</c:v>
                </c:pt>
                <c:pt idx="1119">
                  <c:v>0.0173</c:v>
                </c:pt>
                <c:pt idx="1120">
                  <c:v>0.129</c:v>
                </c:pt>
                <c:pt idx="1121">
                  <c:v>0.0545</c:v>
                </c:pt>
                <c:pt idx="1122">
                  <c:v>0.0173</c:v>
                </c:pt>
                <c:pt idx="1123">
                  <c:v>0.0173</c:v>
                </c:pt>
                <c:pt idx="1124">
                  <c:v>0.0839</c:v>
                </c:pt>
                <c:pt idx="1125">
                  <c:v>0.0656</c:v>
                </c:pt>
                <c:pt idx="1126">
                  <c:v>0.0841</c:v>
                </c:pt>
                <c:pt idx="1127">
                  <c:v>0.0412</c:v>
                </c:pt>
                <c:pt idx="1128">
                  <c:v>0.0581</c:v>
                </c:pt>
                <c:pt idx="1129">
                  <c:v>0.0333</c:v>
                </c:pt>
                <c:pt idx="1130">
                  <c:v>0.0173</c:v>
                </c:pt>
                <c:pt idx="1131">
                  <c:v>0.0173</c:v>
                </c:pt>
                <c:pt idx="1132">
                  <c:v>0.116</c:v>
                </c:pt>
                <c:pt idx="1133">
                  <c:v>0.061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585960"/>
        <c:axId val="2142591368"/>
      </c:scatterChart>
      <c:valAx>
        <c:axId val="2142585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Timestep (5 minutes)</a:t>
                </a:r>
              </a:p>
            </c:rich>
          </c:tx>
          <c:layout>
            <c:manualLayout>
              <c:xMode val="edge"/>
              <c:yMode val="edge"/>
              <c:x val="0.478953220915762"/>
              <c:y val="0.837932214764406"/>
            </c:manualLayout>
          </c:layout>
          <c:overlay val="0"/>
        </c:title>
        <c:majorTickMark val="none"/>
        <c:minorTickMark val="none"/>
        <c:tickLblPos val="nextTo"/>
        <c:crossAx val="2142591368"/>
        <c:crossesAt val="0.01"/>
        <c:crossBetween val="midCat"/>
      </c:valAx>
      <c:valAx>
        <c:axId val="2142591368"/>
        <c:scaling>
          <c:logBase val="10.0"/>
          <c:orientation val="minMax"/>
          <c:min val="0.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Integral Flux (particles/ (cm2 - sr - sec)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crossAx val="21425859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CFC1-7237-4275-9A5C-78C5D38C68C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25198-F772-4D62-B484-F5FAEF7BA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8AE83A-0E48-4BF1-B020-FF2C59970E38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1C8B62-7009-46C4-92F4-F0AD99D3D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8B62-7009-46C4-92F4-F0AD99D3DC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7F72-F03C-4893-AF9F-222C0720D7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defining how</a:t>
            </a:r>
            <a:r>
              <a:rPr lang="en-US" baseline="0" dirty="0" smtClean="0"/>
              <a:t> bad an SPE can be, three measures are used. The first measure is the total integral fluence. The August 1972 event had a very high total integral fluence, which could have caused an astronaut under spacesuit shielding to receive a skin dose of over 50 Gy-Eq. The second measure is the spectral hardness. The February 1956 event had a very hard spectrum, resulting in particles that can penetrate through multiple g/cm2 of shielding, and cause a large BFO dose. The third measure is the time evolution. The January 2005 event had a very rapid onset. This would result in astronauts receiving a significant dose from an EVA lasting even a few hours into the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50 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1DDEE-510B-463D-86FD-328DB6340C0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0"/>
            <a:ext cx="8229600" cy="72970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NEO Workshop, 22 February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9CA8-71EC-4B48-AAB2-1E99F4AE2BAB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7584-DC72-46D0-AD65-070818E9B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1" y="752006"/>
            <a:ext cx="8577943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8EB4E3"/>
                </a:solidFill>
                <a:latin typeface="Comic Sans MS" pitchFamily="66" charset="0"/>
              </a:rPr>
              <a:t>Radiation Risks and Challenges Associated with Human </a:t>
            </a:r>
            <a:r>
              <a:rPr lang="en-US" sz="3200" b="1" dirty="0" smtClean="0">
                <a:solidFill>
                  <a:srgbClr val="8EB4E3"/>
                </a:solidFill>
                <a:latin typeface="Comic Sans MS" pitchFamily="66" charset="0"/>
              </a:rPr>
              <a:t>Missions to </a:t>
            </a:r>
            <a:r>
              <a:rPr lang="en-US" sz="3200" b="1" dirty="0" err="1" smtClean="0">
                <a:solidFill>
                  <a:srgbClr val="8EB4E3"/>
                </a:solidFill>
                <a:latin typeface="Comic Sans MS" pitchFamily="66" charset="0"/>
              </a:rPr>
              <a:t>Phobos</a:t>
            </a:r>
            <a:r>
              <a:rPr lang="en-US" sz="3200" b="1" dirty="0" smtClean="0">
                <a:solidFill>
                  <a:srgbClr val="8EB4E3"/>
                </a:solidFill>
                <a:latin typeface="Comic Sans MS" pitchFamily="66" charset="0"/>
              </a:rPr>
              <a:t>/</a:t>
            </a:r>
            <a:r>
              <a:rPr lang="en-US" sz="3200" b="1" dirty="0" err="1" smtClean="0">
                <a:solidFill>
                  <a:srgbClr val="8EB4E3"/>
                </a:solidFill>
                <a:latin typeface="Comic Sans MS" pitchFamily="66" charset="0"/>
              </a:rPr>
              <a:t>Deimos</a:t>
            </a:r>
            <a:endParaRPr lang="en-US" sz="3200" b="1" dirty="0">
              <a:solidFill>
                <a:srgbClr val="8EB4E3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51155"/>
            <a:ext cx="6906718" cy="348733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Presentation to the</a:t>
            </a:r>
          </a:p>
          <a:p>
            <a:r>
              <a:rPr lang="en-US" sz="3400" b="1" dirty="0" smtClean="0"/>
              <a:t>Caltech Space Challenge</a:t>
            </a:r>
          </a:p>
          <a:p>
            <a:r>
              <a:rPr lang="en-US" sz="3400" b="1" dirty="0" smtClean="0"/>
              <a:t>Sponsored by the </a:t>
            </a:r>
          </a:p>
          <a:p>
            <a:r>
              <a:rPr lang="en-US" sz="3400" b="1" dirty="0" smtClean="0"/>
              <a:t>Keck  Institute for Space Studies</a:t>
            </a:r>
          </a:p>
          <a:p>
            <a:endParaRPr lang="en-US" sz="3400" b="1" dirty="0" smtClean="0"/>
          </a:p>
          <a:p>
            <a:r>
              <a:rPr lang="en-US" b="1" dirty="0" smtClean="0"/>
              <a:t>March 26, 2013</a:t>
            </a:r>
          </a:p>
          <a:p>
            <a:endParaRPr lang="en-US" sz="3800" b="1" dirty="0" smtClean="0"/>
          </a:p>
          <a:p>
            <a:r>
              <a:rPr lang="en-US" sz="2200" b="1" dirty="0" smtClean="0"/>
              <a:t>Dr. Ron Turner, Fellow</a:t>
            </a:r>
          </a:p>
          <a:p>
            <a:r>
              <a:rPr lang="en-US" sz="2200" b="1" i="1" dirty="0" err="1" smtClean="0"/>
              <a:t>Ron.Turner@anser.org</a:t>
            </a:r>
            <a:endParaRPr lang="en-US" sz="2200" b="1" i="1" dirty="0" smtClean="0"/>
          </a:p>
          <a:p>
            <a:r>
              <a:rPr lang="en-US" sz="2200" b="1" dirty="0" smtClean="0"/>
              <a:t>Analytic Services Inc (ANSER)</a:t>
            </a:r>
          </a:p>
          <a:p>
            <a:r>
              <a:rPr lang="en-US" sz="2200" b="1" dirty="0" smtClean="0"/>
              <a:t>Suite N-5000</a:t>
            </a:r>
          </a:p>
          <a:p>
            <a:r>
              <a:rPr lang="en-US" sz="2200" b="1" dirty="0" smtClean="0"/>
              <a:t>5275 Leesburg Pike</a:t>
            </a:r>
          </a:p>
          <a:p>
            <a:r>
              <a:rPr lang="en-US" sz="2200" b="1" dirty="0" smtClean="0"/>
              <a:t>Falls Church, VA 22041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21" y="5863329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/>
          <a:lstStyle/>
          <a:p>
            <a:r>
              <a:rPr lang="en-US" dirty="0" smtClean="0"/>
              <a:t>Galactic Cosmic Rays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Galactic Cosmic Radiation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85" y="1206500"/>
            <a:ext cx="4985658" cy="507818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dirty="0" smtClean="0"/>
              <a:t>Cosmic rays are high energy charged particles that travel at nearly the speed of light and come equally from all directions</a:t>
            </a:r>
          </a:p>
          <a:p>
            <a:pPr eaLnBrk="1" hangingPunct="1"/>
            <a:r>
              <a:rPr lang="en-US" sz="2800" b="1" dirty="0" smtClean="0"/>
              <a:t>Galactic cosmic rays (GCR) come from sources outside the solar system, distributed throughout our Milky Way galaxy and beyond </a:t>
            </a:r>
          </a:p>
          <a:p>
            <a:pPr eaLnBrk="1" hangingPunct="1"/>
            <a:r>
              <a:rPr lang="en-US" sz="2800" b="1" dirty="0" smtClean="0"/>
              <a:t>The GCR are the nuclei of atoms, ranging from the lightest to the heaviest elements in the periodic table</a:t>
            </a:r>
          </a:p>
          <a:p>
            <a:pPr lvl="1" eaLnBrk="1" hangingPunct="1"/>
            <a:r>
              <a:rPr lang="en-US" sz="2400" b="1" dirty="0" smtClean="0"/>
              <a:t>About 90 percent are protons</a:t>
            </a:r>
          </a:p>
          <a:p>
            <a:pPr lvl="1" eaLnBrk="1" hangingPunct="1"/>
            <a:r>
              <a:rPr lang="en-US" sz="2400" b="1" dirty="0" smtClean="0"/>
              <a:t>About 9 percent are helium nuclei</a:t>
            </a:r>
          </a:p>
          <a:p>
            <a:pPr lvl="1" eaLnBrk="1" hangingPunct="1"/>
            <a:r>
              <a:rPr lang="en-US" sz="2400" b="1" dirty="0" smtClean="0"/>
              <a:t>About 1 percent is “everything else” </a:t>
            </a:r>
          </a:p>
          <a:p>
            <a:pPr eaLnBrk="1" hangingPunct="1"/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829" y="1930400"/>
            <a:ext cx="3843171" cy="35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923925"/>
            <a:ext cx="1943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Galactic Cosmic Radiation (cont)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54113"/>
            <a:ext cx="6261100" cy="2819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GCR are fairly low intensity (“cosmic drizzle”)</a:t>
            </a:r>
          </a:p>
          <a:p>
            <a:pPr eaLnBrk="1" hangingPunct="1"/>
            <a:r>
              <a:rPr lang="en-US" sz="2800" b="1" dirty="0" smtClean="0"/>
              <a:t>GCR are extremely energetic, thus very penetrating and destructive</a:t>
            </a:r>
          </a:p>
          <a:p>
            <a:pPr eaLnBrk="1" hangingPunct="1"/>
            <a:r>
              <a:rPr lang="en-US" sz="2800" b="1" dirty="0" smtClean="0"/>
              <a:t>GCR intensity varies inversely with the solar cycle:</a:t>
            </a:r>
          </a:p>
          <a:p>
            <a:pPr lvl="1" eaLnBrk="1" hangingPunct="1"/>
            <a:r>
              <a:rPr lang="en-US" sz="2400" b="1" dirty="0" smtClean="0"/>
              <a:t>GCR is maximum at solar minimum</a:t>
            </a:r>
          </a:p>
          <a:p>
            <a:pPr lvl="1" eaLnBrk="1" hangingPunct="1"/>
            <a:r>
              <a:rPr lang="en-US" sz="2400" b="1" dirty="0" smtClean="0"/>
              <a:t>Lower energies are most affected by solar cycle 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835900" y="2390775"/>
            <a:ext cx="81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1800" b="1">
                <a:solidFill>
                  <a:schemeClr val="bg1"/>
                </a:solidFill>
              </a:rPr>
              <a:t> rays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858125" y="40147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silicon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080375" y="58150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iron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802438" y="2770188"/>
            <a:ext cx="1928812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6802438" y="4452938"/>
            <a:ext cx="1941512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181404"/>
            <a:ext cx="8229600" cy="7297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Free Space GCR Environments at 1 AU</a:t>
            </a:r>
            <a:b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(Grouped by Nuclear Charge)</a:t>
            </a:r>
            <a:endParaRPr lang="en-US" sz="3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0550" y="1323975"/>
            <a:ext cx="8343900" cy="5095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free_space_g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390650"/>
            <a:ext cx="8231187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724025" y="1333500"/>
            <a:ext cx="7019925" cy="437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85925" y="1390650"/>
            <a:ext cx="334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1977 Solar Minimum (solid)</a:t>
            </a:r>
          </a:p>
          <a:p>
            <a:r>
              <a:rPr lang="en-US" sz="2000" dirty="0">
                <a:latin typeface="Times New Roman" pitchFamily="18" charset="0"/>
              </a:rPr>
              <a:t>1990 Solar Maximum (dashed)</a:t>
            </a: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65275" y="2843213"/>
            <a:ext cx="7369175" cy="2303462"/>
            <a:chOff x="986" y="1791"/>
            <a:chExt cx="4642" cy="1451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86" y="2055"/>
              <a:ext cx="3780" cy="1095"/>
            </a:xfrm>
            <a:custGeom>
              <a:avLst/>
              <a:gdLst>
                <a:gd name="T0" fmla="*/ 3780 w 3780"/>
                <a:gd name="T1" fmla="*/ 1095 h 1095"/>
                <a:gd name="T2" fmla="*/ 3510 w 3780"/>
                <a:gd name="T3" fmla="*/ 723 h 1095"/>
                <a:gd name="T4" fmla="*/ 3204 w 3780"/>
                <a:gd name="T5" fmla="*/ 351 h 1095"/>
                <a:gd name="T6" fmla="*/ 2898 w 3780"/>
                <a:gd name="T7" fmla="*/ 93 h 1095"/>
                <a:gd name="T8" fmla="*/ 2568 w 3780"/>
                <a:gd name="T9" fmla="*/ 9 h 1095"/>
                <a:gd name="T10" fmla="*/ 2172 w 3780"/>
                <a:gd name="T11" fmla="*/ 147 h 1095"/>
                <a:gd name="T12" fmla="*/ 1662 w 3780"/>
                <a:gd name="T13" fmla="*/ 423 h 1095"/>
                <a:gd name="T14" fmla="*/ 1242 w 3780"/>
                <a:gd name="T15" fmla="*/ 615 h 1095"/>
                <a:gd name="T16" fmla="*/ 918 w 3780"/>
                <a:gd name="T17" fmla="*/ 747 h 1095"/>
                <a:gd name="T18" fmla="*/ 720 w 3780"/>
                <a:gd name="T19" fmla="*/ 795 h 1095"/>
                <a:gd name="T20" fmla="*/ 426 w 3780"/>
                <a:gd name="T21" fmla="*/ 819 h 1095"/>
                <a:gd name="T22" fmla="*/ 258 w 3780"/>
                <a:gd name="T23" fmla="*/ 783 h 1095"/>
                <a:gd name="T24" fmla="*/ 0 w 3780"/>
                <a:gd name="T25" fmla="*/ 747 h 10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0"/>
                <a:gd name="T40" fmla="*/ 0 h 1095"/>
                <a:gd name="T41" fmla="*/ 3780 w 3780"/>
                <a:gd name="T42" fmla="*/ 1095 h 10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0" h="1095">
                  <a:moveTo>
                    <a:pt x="3780" y="1095"/>
                  </a:moveTo>
                  <a:cubicBezTo>
                    <a:pt x="3735" y="1033"/>
                    <a:pt x="3606" y="847"/>
                    <a:pt x="3510" y="723"/>
                  </a:cubicBezTo>
                  <a:cubicBezTo>
                    <a:pt x="3414" y="599"/>
                    <a:pt x="3306" y="456"/>
                    <a:pt x="3204" y="351"/>
                  </a:cubicBezTo>
                  <a:cubicBezTo>
                    <a:pt x="3102" y="246"/>
                    <a:pt x="3004" y="150"/>
                    <a:pt x="2898" y="93"/>
                  </a:cubicBezTo>
                  <a:cubicBezTo>
                    <a:pt x="2792" y="36"/>
                    <a:pt x="2689" y="0"/>
                    <a:pt x="2568" y="9"/>
                  </a:cubicBezTo>
                  <a:cubicBezTo>
                    <a:pt x="2447" y="18"/>
                    <a:pt x="2323" y="78"/>
                    <a:pt x="2172" y="147"/>
                  </a:cubicBezTo>
                  <a:cubicBezTo>
                    <a:pt x="2021" y="216"/>
                    <a:pt x="1817" y="345"/>
                    <a:pt x="1662" y="423"/>
                  </a:cubicBezTo>
                  <a:cubicBezTo>
                    <a:pt x="1507" y="501"/>
                    <a:pt x="1366" y="561"/>
                    <a:pt x="1242" y="615"/>
                  </a:cubicBezTo>
                  <a:cubicBezTo>
                    <a:pt x="1118" y="669"/>
                    <a:pt x="1005" y="717"/>
                    <a:pt x="918" y="747"/>
                  </a:cubicBezTo>
                  <a:cubicBezTo>
                    <a:pt x="831" y="777"/>
                    <a:pt x="802" y="783"/>
                    <a:pt x="720" y="795"/>
                  </a:cubicBezTo>
                  <a:cubicBezTo>
                    <a:pt x="638" y="807"/>
                    <a:pt x="503" y="821"/>
                    <a:pt x="426" y="819"/>
                  </a:cubicBezTo>
                  <a:cubicBezTo>
                    <a:pt x="349" y="817"/>
                    <a:pt x="329" y="795"/>
                    <a:pt x="258" y="783"/>
                  </a:cubicBezTo>
                  <a:cubicBezTo>
                    <a:pt x="187" y="771"/>
                    <a:pt x="54" y="754"/>
                    <a:pt x="0" y="747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92" y="1791"/>
              <a:ext cx="3768" cy="1347"/>
            </a:xfrm>
            <a:custGeom>
              <a:avLst/>
              <a:gdLst>
                <a:gd name="T0" fmla="*/ 3768 w 3768"/>
                <a:gd name="T1" fmla="*/ 1347 h 1347"/>
                <a:gd name="T2" fmla="*/ 3384 w 3768"/>
                <a:gd name="T3" fmla="*/ 813 h 1347"/>
                <a:gd name="T4" fmla="*/ 3084 w 3768"/>
                <a:gd name="T5" fmla="*/ 405 h 1347"/>
                <a:gd name="T6" fmla="*/ 2814 w 3768"/>
                <a:gd name="T7" fmla="*/ 171 h 1347"/>
                <a:gd name="T8" fmla="*/ 2592 w 3768"/>
                <a:gd name="T9" fmla="*/ 51 h 1347"/>
                <a:gd name="T10" fmla="*/ 2322 w 3768"/>
                <a:gd name="T11" fmla="*/ 21 h 1347"/>
                <a:gd name="T12" fmla="*/ 1896 w 3768"/>
                <a:gd name="T13" fmla="*/ 177 h 1347"/>
                <a:gd name="T14" fmla="*/ 1602 w 3768"/>
                <a:gd name="T15" fmla="*/ 345 h 1347"/>
                <a:gd name="T16" fmla="*/ 1056 w 3768"/>
                <a:gd name="T17" fmla="*/ 579 h 1347"/>
                <a:gd name="T18" fmla="*/ 702 w 3768"/>
                <a:gd name="T19" fmla="*/ 681 h 1347"/>
                <a:gd name="T20" fmla="*/ 372 w 3768"/>
                <a:gd name="T21" fmla="*/ 669 h 1347"/>
                <a:gd name="T22" fmla="*/ 198 w 3768"/>
                <a:gd name="T23" fmla="*/ 633 h 1347"/>
                <a:gd name="T24" fmla="*/ 0 w 3768"/>
                <a:gd name="T25" fmla="*/ 621 h 1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68"/>
                <a:gd name="T40" fmla="*/ 0 h 1347"/>
                <a:gd name="T41" fmla="*/ 3768 w 3768"/>
                <a:gd name="T42" fmla="*/ 1347 h 1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68" h="1347">
                  <a:moveTo>
                    <a:pt x="3768" y="1347"/>
                  </a:moveTo>
                  <a:cubicBezTo>
                    <a:pt x="3704" y="1258"/>
                    <a:pt x="3498" y="970"/>
                    <a:pt x="3384" y="813"/>
                  </a:cubicBezTo>
                  <a:cubicBezTo>
                    <a:pt x="3270" y="656"/>
                    <a:pt x="3179" y="512"/>
                    <a:pt x="3084" y="405"/>
                  </a:cubicBezTo>
                  <a:cubicBezTo>
                    <a:pt x="2989" y="298"/>
                    <a:pt x="2896" y="230"/>
                    <a:pt x="2814" y="171"/>
                  </a:cubicBezTo>
                  <a:cubicBezTo>
                    <a:pt x="2732" y="112"/>
                    <a:pt x="2674" y="76"/>
                    <a:pt x="2592" y="51"/>
                  </a:cubicBezTo>
                  <a:cubicBezTo>
                    <a:pt x="2510" y="26"/>
                    <a:pt x="2438" y="0"/>
                    <a:pt x="2322" y="21"/>
                  </a:cubicBezTo>
                  <a:cubicBezTo>
                    <a:pt x="2206" y="42"/>
                    <a:pt x="2016" y="123"/>
                    <a:pt x="1896" y="177"/>
                  </a:cubicBezTo>
                  <a:cubicBezTo>
                    <a:pt x="1776" y="231"/>
                    <a:pt x="1742" y="278"/>
                    <a:pt x="1602" y="345"/>
                  </a:cubicBezTo>
                  <a:cubicBezTo>
                    <a:pt x="1462" y="412"/>
                    <a:pt x="1206" y="523"/>
                    <a:pt x="1056" y="579"/>
                  </a:cubicBezTo>
                  <a:cubicBezTo>
                    <a:pt x="906" y="635"/>
                    <a:pt x="816" y="666"/>
                    <a:pt x="702" y="681"/>
                  </a:cubicBezTo>
                  <a:cubicBezTo>
                    <a:pt x="588" y="696"/>
                    <a:pt x="456" y="677"/>
                    <a:pt x="372" y="669"/>
                  </a:cubicBezTo>
                  <a:cubicBezTo>
                    <a:pt x="288" y="661"/>
                    <a:pt x="260" y="641"/>
                    <a:pt x="198" y="633"/>
                  </a:cubicBezTo>
                  <a:cubicBezTo>
                    <a:pt x="136" y="625"/>
                    <a:pt x="41" y="623"/>
                    <a:pt x="0" y="621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804" y="3011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FF00"/>
                  </a:solidFill>
                </a:rPr>
                <a:t>Z = 3 to 10</a:t>
              </a: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1552575" y="3524250"/>
            <a:ext cx="7439025" cy="2270125"/>
            <a:chOff x="978" y="2220"/>
            <a:chExt cx="4686" cy="1430"/>
          </a:xfrm>
        </p:grpSpPr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978" y="2455"/>
              <a:ext cx="3768" cy="1025"/>
            </a:xfrm>
            <a:custGeom>
              <a:avLst/>
              <a:gdLst>
                <a:gd name="T0" fmla="*/ 3768 w 3768"/>
                <a:gd name="T1" fmla="*/ 1025 h 1025"/>
                <a:gd name="T2" fmla="*/ 3384 w 3768"/>
                <a:gd name="T3" fmla="*/ 509 h 1025"/>
                <a:gd name="T4" fmla="*/ 3036 w 3768"/>
                <a:gd name="T5" fmla="*/ 173 h 1025"/>
                <a:gd name="T6" fmla="*/ 2700 w 3768"/>
                <a:gd name="T7" fmla="*/ 23 h 1025"/>
                <a:gd name="T8" fmla="*/ 2448 w 3768"/>
                <a:gd name="T9" fmla="*/ 35 h 1025"/>
                <a:gd name="T10" fmla="*/ 2088 w 3768"/>
                <a:gd name="T11" fmla="*/ 197 h 1025"/>
                <a:gd name="T12" fmla="*/ 1770 w 3768"/>
                <a:gd name="T13" fmla="*/ 335 h 1025"/>
                <a:gd name="T14" fmla="*/ 1308 w 3768"/>
                <a:gd name="T15" fmla="*/ 491 h 1025"/>
                <a:gd name="T16" fmla="*/ 960 w 3768"/>
                <a:gd name="T17" fmla="*/ 575 h 1025"/>
                <a:gd name="T18" fmla="*/ 690 w 3768"/>
                <a:gd name="T19" fmla="*/ 623 h 1025"/>
                <a:gd name="T20" fmla="*/ 426 w 3768"/>
                <a:gd name="T21" fmla="*/ 623 h 1025"/>
                <a:gd name="T22" fmla="*/ 258 w 3768"/>
                <a:gd name="T23" fmla="*/ 587 h 1025"/>
                <a:gd name="T24" fmla="*/ 0 w 3768"/>
                <a:gd name="T25" fmla="*/ 551 h 10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68"/>
                <a:gd name="T40" fmla="*/ 0 h 1025"/>
                <a:gd name="T41" fmla="*/ 3768 w 3768"/>
                <a:gd name="T42" fmla="*/ 1025 h 10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68" h="1025">
                  <a:moveTo>
                    <a:pt x="3768" y="1025"/>
                  </a:moveTo>
                  <a:cubicBezTo>
                    <a:pt x="3703" y="939"/>
                    <a:pt x="3506" y="651"/>
                    <a:pt x="3384" y="509"/>
                  </a:cubicBezTo>
                  <a:cubicBezTo>
                    <a:pt x="3262" y="367"/>
                    <a:pt x="3150" y="254"/>
                    <a:pt x="3036" y="173"/>
                  </a:cubicBezTo>
                  <a:cubicBezTo>
                    <a:pt x="2922" y="92"/>
                    <a:pt x="2798" y="46"/>
                    <a:pt x="2700" y="23"/>
                  </a:cubicBezTo>
                  <a:cubicBezTo>
                    <a:pt x="2602" y="0"/>
                    <a:pt x="2550" y="6"/>
                    <a:pt x="2448" y="35"/>
                  </a:cubicBezTo>
                  <a:cubicBezTo>
                    <a:pt x="2346" y="64"/>
                    <a:pt x="2201" y="147"/>
                    <a:pt x="2088" y="197"/>
                  </a:cubicBezTo>
                  <a:cubicBezTo>
                    <a:pt x="1975" y="247"/>
                    <a:pt x="1900" y="286"/>
                    <a:pt x="1770" y="335"/>
                  </a:cubicBezTo>
                  <a:cubicBezTo>
                    <a:pt x="1640" y="384"/>
                    <a:pt x="1443" y="451"/>
                    <a:pt x="1308" y="491"/>
                  </a:cubicBezTo>
                  <a:cubicBezTo>
                    <a:pt x="1173" y="531"/>
                    <a:pt x="1063" y="553"/>
                    <a:pt x="960" y="575"/>
                  </a:cubicBezTo>
                  <a:cubicBezTo>
                    <a:pt x="857" y="597"/>
                    <a:pt x="779" y="615"/>
                    <a:pt x="690" y="623"/>
                  </a:cubicBezTo>
                  <a:cubicBezTo>
                    <a:pt x="601" y="631"/>
                    <a:pt x="498" y="629"/>
                    <a:pt x="426" y="623"/>
                  </a:cubicBezTo>
                  <a:cubicBezTo>
                    <a:pt x="354" y="617"/>
                    <a:pt x="329" y="599"/>
                    <a:pt x="258" y="587"/>
                  </a:cubicBezTo>
                  <a:cubicBezTo>
                    <a:pt x="187" y="575"/>
                    <a:pt x="54" y="558"/>
                    <a:pt x="0" y="551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008" y="2220"/>
              <a:ext cx="3756" cy="1260"/>
            </a:xfrm>
            <a:custGeom>
              <a:avLst/>
              <a:gdLst>
                <a:gd name="T0" fmla="*/ 3756 w 3756"/>
                <a:gd name="T1" fmla="*/ 1260 h 1260"/>
                <a:gd name="T2" fmla="*/ 3372 w 3756"/>
                <a:gd name="T3" fmla="*/ 744 h 1260"/>
                <a:gd name="T4" fmla="*/ 3030 w 3756"/>
                <a:gd name="T5" fmla="*/ 348 h 1260"/>
                <a:gd name="T6" fmla="*/ 2856 w 3756"/>
                <a:gd name="T7" fmla="*/ 198 h 1260"/>
                <a:gd name="T8" fmla="*/ 2604 w 3756"/>
                <a:gd name="T9" fmla="*/ 54 h 1260"/>
                <a:gd name="T10" fmla="*/ 2352 w 3756"/>
                <a:gd name="T11" fmla="*/ 24 h 1260"/>
                <a:gd name="T12" fmla="*/ 1920 w 3756"/>
                <a:gd name="T13" fmla="*/ 198 h 1260"/>
                <a:gd name="T14" fmla="*/ 1578 w 3756"/>
                <a:gd name="T15" fmla="*/ 336 h 1260"/>
                <a:gd name="T16" fmla="*/ 1032 w 3756"/>
                <a:gd name="T17" fmla="*/ 474 h 1260"/>
                <a:gd name="T18" fmla="*/ 708 w 3756"/>
                <a:gd name="T19" fmla="*/ 516 h 1260"/>
                <a:gd name="T20" fmla="*/ 336 w 3756"/>
                <a:gd name="T21" fmla="*/ 486 h 1260"/>
                <a:gd name="T22" fmla="*/ 0 w 3756"/>
                <a:gd name="T23" fmla="*/ 462 h 1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6"/>
                <a:gd name="T37" fmla="*/ 0 h 1260"/>
                <a:gd name="T38" fmla="*/ 3756 w 3756"/>
                <a:gd name="T39" fmla="*/ 1260 h 12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6" h="1260">
                  <a:moveTo>
                    <a:pt x="3756" y="1260"/>
                  </a:moveTo>
                  <a:cubicBezTo>
                    <a:pt x="3691" y="1174"/>
                    <a:pt x="3493" y="896"/>
                    <a:pt x="3372" y="744"/>
                  </a:cubicBezTo>
                  <a:cubicBezTo>
                    <a:pt x="3251" y="592"/>
                    <a:pt x="3116" y="439"/>
                    <a:pt x="3030" y="348"/>
                  </a:cubicBezTo>
                  <a:cubicBezTo>
                    <a:pt x="2944" y="257"/>
                    <a:pt x="2927" y="247"/>
                    <a:pt x="2856" y="198"/>
                  </a:cubicBezTo>
                  <a:cubicBezTo>
                    <a:pt x="2785" y="149"/>
                    <a:pt x="2688" y="83"/>
                    <a:pt x="2604" y="54"/>
                  </a:cubicBezTo>
                  <a:cubicBezTo>
                    <a:pt x="2520" y="25"/>
                    <a:pt x="2466" y="0"/>
                    <a:pt x="2352" y="24"/>
                  </a:cubicBezTo>
                  <a:cubicBezTo>
                    <a:pt x="2238" y="48"/>
                    <a:pt x="2049" y="146"/>
                    <a:pt x="1920" y="198"/>
                  </a:cubicBezTo>
                  <a:cubicBezTo>
                    <a:pt x="1791" y="250"/>
                    <a:pt x="1726" y="290"/>
                    <a:pt x="1578" y="336"/>
                  </a:cubicBezTo>
                  <a:cubicBezTo>
                    <a:pt x="1430" y="382"/>
                    <a:pt x="1177" y="444"/>
                    <a:pt x="1032" y="474"/>
                  </a:cubicBezTo>
                  <a:cubicBezTo>
                    <a:pt x="887" y="504"/>
                    <a:pt x="824" y="514"/>
                    <a:pt x="708" y="516"/>
                  </a:cubicBezTo>
                  <a:cubicBezTo>
                    <a:pt x="592" y="518"/>
                    <a:pt x="454" y="495"/>
                    <a:pt x="336" y="486"/>
                  </a:cubicBezTo>
                  <a:cubicBezTo>
                    <a:pt x="218" y="477"/>
                    <a:pt x="70" y="467"/>
                    <a:pt x="0" y="46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760" y="3419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Z = 21 to 28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571625" y="1958975"/>
            <a:ext cx="6923088" cy="2301875"/>
            <a:chOff x="990" y="1234"/>
            <a:chExt cx="4361" cy="145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90" y="1234"/>
              <a:ext cx="3780" cy="1136"/>
            </a:xfrm>
            <a:custGeom>
              <a:avLst/>
              <a:gdLst>
                <a:gd name="T0" fmla="*/ 3780 w 3780"/>
                <a:gd name="T1" fmla="*/ 1136 h 1136"/>
                <a:gd name="T2" fmla="*/ 3546 w 3780"/>
                <a:gd name="T3" fmla="*/ 818 h 1136"/>
                <a:gd name="T4" fmla="*/ 3252 w 3780"/>
                <a:gd name="T5" fmla="*/ 440 h 1136"/>
                <a:gd name="T6" fmla="*/ 2934 w 3780"/>
                <a:gd name="T7" fmla="*/ 140 h 1136"/>
                <a:gd name="T8" fmla="*/ 2580 w 3780"/>
                <a:gd name="T9" fmla="*/ 8 h 1136"/>
                <a:gd name="T10" fmla="*/ 2082 w 3780"/>
                <a:gd name="T11" fmla="*/ 188 h 1136"/>
                <a:gd name="T12" fmla="*/ 1482 w 3780"/>
                <a:gd name="T13" fmla="*/ 518 h 1136"/>
                <a:gd name="T14" fmla="*/ 1014 w 3780"/>
                <a:gd name="T15" fmla="*/ 764 h 1136"/>
                <a:gd name="T16" fmla="*/ 594 w 3780"/>
                <a:gd name="T17" fmla="*/ 974 h 1136"/>
                <a:gd name="T18" fmla="*/ 0 w 3780"/>
                <a:gd name="T19" fmla="*/ 992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0"/>
                <a:gd name="T31" fmla="*/ 0 h 1136"/>
                <a:gd name="T32" fmla="*/ 3780 w 3780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0" h="1136">
                  <a:moveTo>
                    <a:pt x="3780" y="1136"/>
                  </a:moveTo>
                  <a:cubicBezTo>
                    <a:pt x="3707" y="1035"/>
                    <a:pt x="3634" y="934"/>
                    <a:pt x="3546" y="818"/>
                  </a:cubicBezTo>
                  <a:cubicBezTo>
                    <a:pt x="3458" y="702"/>
                    <a:pt x="3354" y="553"/>
                    <a:pt x="3252" y="440"/>
                  </a:cubicBezTo>
                  <a:cubicBezTo>
                    <a:pt x="3150" y="327"/>
                    <a:pt x="3046" y="212"/>
                    <a:pt x="2934" y="140"/>
                  </a:cubicBezTo>
                  <a:cubicBezTo>
                    <a:pt x="2822" y="68"/>
                    <a:pt x="2722" y="0"/>
                    <a:pt x="2580" y="8"/>
                  </a:cubicBezTo>
                  <a:cubicBezTo>
                    <a:pt x="2438" y="16"/>
                    <a:pt x="2265" y="103"/>
                    <a:pt x="2082" y="188"/>
                  </a:cubicBezTo>
                  <a:cubicBezTo>
                    <a:pt x="1899" y="273"/>
                    <a:pt x="1660" y="422"/>
                    <a:pt x="1482" y="518"/>
                  </a:cubicBezTo>
                  <a:cubicBezTo>
                    <a:pt x="1304" y="614"/>
                    <a:pt x="1162" y="688"/>
                    <a:pt x="1014" y="764"/>
                  </a:cubicBezTo>
                  <a:cubicBezTo>
                    <a:pt x="866" y="840"/>
                    <a:pt x="763" y="936"/>
                    <a:pt x="594" y="974"/>
                  </a:cubicBezTo>
                  <a:cubicBezTo>
                    <a:pt x="425" y="1012"/>
                    <a:pt x="224" y="996"/>
                    <a:pt x="0" y="9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08" y="1515"/>
              <a:ext cx="3768" cy="1169"/>
            </a:xfrm>
            <a:custGeom>
              <a:avLst/>
              <a:gdLst>
                <a:gd name="T0" fmla="*/ 3768 w 3768"/>
                <a:gd name="T1" fmla="*/ 861 h 1169"/>
                <a:gd name="T2" fmla="*/ 3516 w 3768"/>
                <a:gd name="T3" fmla="*/ 549 h 1169"/>
                <a:gd name="T4" fmla="*/ 3192 w 3768"/>
                <a:gd name="T5" fmla="*/ 219 h 1169"/>
                <a:gd name="T6" fmla="*/ 2904 w 3768"/>
                <a:gd name="T7" fmla="*/ 33 h 1169"/>
                <a:gd name="T8" fmla="*/ 2676 w 3768"/>
                <a:gd name="T9" fmla="*/ 21 h 1169"/>
                <a:gd name="T10" fmla="*/ 2382 w 3768"/>
                <a:gd name="T11" fmla="*/ 147 h 1169"/>
                <a:gd name="T12" fmla="*/ 1818 w 3768"/>
                <a:gd name="T13" fmla="*/ 441 h 1169"/>
                <a:gd name="T14" fmla="*/ 1278 w 3768"/>
                <a:gd name="T15" fmla="*/ 741 h 1169"/>
                <a:gd name="T16" fmla="*/ 852 w 3768"/>
                <a:gd name="T17" fmla="*/ 975 h 1169"/>
                <a:gd name="T18" fmla="*/ 684 w 3768"/>
                <a:gd name="T19" fmla="*/ 1065 h 1169"/>
                <a:gd name="T20" fmla="*/ 420 w 3768"/>
                <a:gd name="T21" fmla="*/ 1155 h 1169"/>
                <a:gd name="T22" fmla="*/ 0 w 3768"/>
                <a:gd name="T23" fmla="*/ 1149 h 1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8"/>
                <a:gd name="T37" fmla="*/ 0 h 1169"/>
                <a:gd name="T38" fmla="*/ 3768 w 3768"/>
                <a:gd name="T39" fmla="*/ 1169 h 11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8" h="1169">
                  <a:moveTo>
                    <a:pt x="3768" y="861"/>
                  </a:moveTo>
                  <a:cubicBezTo>
                    <a:pt x="3726" y="809"/>
                    <a:pt x="3612" y="656"/>
                    <a:pt x="3516" y="549"/>
                  </a:cubicBezTo>
                  <a:cubicBezTo>
                    <a:pt x="3420" y="442"/>
                    <a:pt x="3294" y="305"/>
                    <a:pt x="3192" y="219"/>
                  </a:cubicBezTo>
                  <a:cubicBezTo>
                    <a:pt x="3090" y="133"/>
                    <a:pt x="2990" y="66"/>
                    <a:pt x="2904" y="33"/>
                  </a:cubicBezTo>
                  <a:cubicBezTo>
                    <a:pt x="2818" y="0"/>
                    <a:pt x="2763" y="2"/>
                    <a:pt x="2676" y="21"/>
                  </a:cubicBezTo>
                  <a:cubicBezTo>
                    <a:pt x="2589" y="40"/>
                    <a:pt x="2525" y="77"/>
                    <a:pt x="2382" y="147"/>
                  </a:cubicBezTo>
                  <a:cubicBezTo>
                    <a:pt x="2239" y="217"/>
                    <a:pt x="2002" y="342"/>
                    <a:pt x="1818" y="441"/>
                  </a:cubicBezTo>
                  <a:cubicBezTo>
                    <a:pt x="1634" y="540"/>
                    <a:pt x="1439" y="652"/>
                    <a:pt x="1278" y="741"/>
                  </a:cubicBezTo>
                  <a:cubicBezTo>
                    <a:pt x="1117" y="830"/>
                    <a:pt x="951" y="921"/>
                    <a:pt x="852" y="975"/>
                  </a:cubicBezTo>
                  <a:cubicBezTo>
                    <a:pt x="753" y="1029"/>
                    <a:pt x="756" y="1035"/>
                    <a:pt x="684" y="1065"/>
                  </a:cubicBezTo>
                  <a:cubicBezTo>
                    <a:pt x="612" y="1095"/>
                    <a:pt x="534" y="1141"/>
                    <a:pt x="420" y="1155"/>
                  </a:cubicBezTo>
                  <a:cubicBezTo>
                    <a:pt x="306" y="1169"/>
                    <a:pt x="87" y="1150"/>
                    <a:pt x="0" y="114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952" y="2267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Z = 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35464" y="1330559"/>
            <a:ext cx="1874659" cy="4511737"/>
          </a:xfrm>
          <a:prstGeom prst="rect">
            <a:avLst/>
          </a:prstGeom>
          <a:solidFill>
            <a:schemeClr val="accent1">
              <a:shade val="51000"/>
              <a:satMod val="13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/>
          <a:lstStyle/>
          <a:p>
            <a:r>
              <a:rPr lang="en-US" dirty="0" smtClean="0"/>
              <a:t>Solar Particle 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Solar Particle Events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06" y="826588"/>
            <a:ext cx="8647611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Solar Particle Events (SPEs) are periodic, sudden increases in medium-energy (tens to a few hundred </a:t>
            </a:r>
            <a:r>
              <a:rPr lang="en-US" sz="2400" b="1" dirty="0" err="1" smtClean="0"/>
              <a:t>MeV</a:t>
            </a:r>
            <a:r>
              <a:rPr lang="en-US" sz="2400" b="1" dirty="0" smtClean="0"/>
              <a:t>) charged particles</a:t>
            </a:r>
          </a:p>
          <a:p>
            <a:pPr eaLnBrk="1" hangingPunct="1"/>
            <a:r>
              <a:rPr lang="en-US" sz="2400" b="1" dirty="0" smtClean="0"/>
              <a:t>The most significant Solar Energetic Particles (SEPs) are accelerated at the shock of a large fast Coronal Mass Ejection, and rapidly move out along the solar interplanetary magnetic field </a:t>
            </a:r>
          </a:p>
          <a:p>
            <a:pPr lvl="1"/>
            <a:r>
              <a:rPr lang="en-US" sz="2200" b="1" dirty="0" smtClean="0"/>
              <a:t>However, in interplanetary space the flux is largely isotropic for most of the event</a:t>
            </a:r>
          </a:p>
          <a:p>
            <a:r>
              <a:rPr lang="en-US" sz="2400" b="1" dirty="0" smtClean="0"/>
              <a:t>The probability of an event varies with the solar cycle</a:t>
            </a:r>
          </a:p>
          <a:p>
            <a:pPr lvl="1">
              <a:buFontTx/>
              <a:buChar char="–"/>
            </a:pPr>
            <a:r>
              <a:rPr lang="en-US" sz="2200" b="1" dirty="0" smtClean="0"/>
              <a:t>SPE probability peaks in the years around solar maximum</a:t>
            </a:r>
          </a:p>
          <a:p>
            <a:pPr lvl="1">
              <a:buFontTx/>
              <a:buChar char="–"/>
            </a:pPr>
            <a:r>
              <a:rPr lang="en-US" sz="2200" b="1" dirty="0" smtClean="0"/>
              <a:t>SPEs can occur at solar minimum</a:t>
            </a:r>
          </a:p>
          <a:p>
            <a:pPr eaLnBrk="1" hangingPunct="1"/>
            <a:r>
              <a:rPr lang="en-US" sz="2400" b="1" dirty="0" smtClean="0"/>
              <a:t>While other particles are also accelerated, protons are the dominant component</a:t>
            </a:r>
          </a:p>
          <a:p>
            <a:pPr lvl="1" eaLnBrk="1" hangingPunct="1"/>
            <a:r>
              <a:rPr lang="en-US" sz="2200" b="1" dirty="0" smtClean="0"/>
              <a:t>Up to ~10 percent helium</a:t>
            </a:r>
          </a:p>
          <a:p>
            <a:pPr lvl="1" eaLnBrk="1" hangingPunct="1"/>
            <a:r>
              <a:rPr lang="en-US" sz="2200" b="1" dirty="0" smtClean="0"/>
              <a:t>One percent all other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Solar Particle Events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SPEs are high intensity events, with flux orders of magnitude above the GCR background (“cosmic thunderstorm”)</a:t>
            </a:r>
          </a:p>
          <a:p>
            <a:r>
              <a:rPr lang="en-US" sz="2800" b="1" dirty="0" smtClean="0"/>
              <a:t>SPEs can not be predicted with sufficient warning at this time</a:t>
            </a:r>
          </a:p>
          <a:p>
            <a:r>
              <a:rPr lang="en-US" sz="2800" b="1" dirty="0" smtClean="0"/>
              <a:t>Largest impact would be on EVA opportunities</a:t>
            </a:r>
          </a:p>
          <a:p>
            <a:r>
              <a:rPr lang="en-US" sz="2800" b="1" dirty="0" smtClean="0"/>
              <a:t>Under some scenarios, the crew would be away from Earth-centric monitoring networks while near Mars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8153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Accurate event alert and response is essential for crew safety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Solar Particle Events (cont)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97724" y="2111828"/>
            <a:ext cx="37386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/>
              <a:t>Solar Particle Events are characterized by: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Peak Flux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Total </a:t>
            </a:r>
            <a:r>
              <a:rPr lang="en-US" sz="2000" b="1" dirty="0" err="1" smtClean="0"/>
              <a:t>Fluence</a:t>
            </a:r>
            <a:endParaRPr lang="en-US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Spectral Hardness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Time to peak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Time to decay</a:t>
            </a:r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240277" y="1881051"/>
            <a:ext cx="4344923" cy="4030859"/>
            <a:chOff x="4240277" y="1881051"/>
            <a:chExt cx="4344923" cy="4030859"/>
          </a:xfrm>
        </p:grpSpPr>
        <p:pic>
          <p:nvPicPr>
            <p:cNvPr id="65538" name="Picture 2" descr="Fig1_BW_simplified_revis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0277" y="1881051"/>
              <a:ext cx="4344923" cy="342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46700" y="5511800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Hard </a:t>
              </a:r>
              <a:r>
                <a:rPr lang="en-US" sz="2000" b="1" dirty="0" err="1" smtClean="0"/>
                <a:t>vs</a:t>
              </a:r>
              <a:r>
                <a:rPr lang="en-US" sz="2000" b="1" dirty="0" smtClean="0"/>
                <a:t> Soft Spectrum</a:t>
              </a:r>
              <a:endParaRPr lang="en-US" sz="20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GCR and SPE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Forecasting/Predicting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679" y="1295400"/>
            <a:ext cx="8053251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GCR forecast a few years out is good</a:t>
            </a:r>
          </a:p>
          <a:p>
            <a:pPr lvl="1" eaLnBrk="1" hangingPunct="1"/>
            <a:r>
              <a:rPr lang="en-US" sz="2400" b="1" dirty="0" smtClean="0"/>
              <a:t>Varies slowly with 11-year solar cycle</a:t>
            </a:r>
          </a:p>
          <a:p>
            <a:pPr lvl="1" eaLnBrk="1" hangingPunct="1"/>
            <a:r>
              <a:rPr lang="en-US" sz="2400" b="1" dirty="0" smtClean="0"/>
              <a:t>May be inadequate if an unusual cycle is ahead</a:t>
            </a:r>
          </a:p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Solar storms cannot be forecast today</a:t>
            </a:r>
          </a:p>
          <a:p>
            <a:pPr lvl="1" eaLnBrk="1" hangingPunct="1"/>
            <a:r>
              <a:rPr lang="en-US" sz="2400" b="1" dirty="0" smtClean="0"/>
              <a:t>One to three day forecasts are largely </a:t>
            </a:r>
            <a:r>
              <a:rPr lang="en-US" sz="2400" b="1" dirty="0" err="1" smtClean="0"/>
              <a:t>climatological</a:t>
            </a:r>
            <a:r>
              <a:rPr lang="en-US" sz="2400" b="1" dirty="0" smtClean="0"/>
              <a:t> or persistence</a:t>
            </a:r>
          </a:p>
          <a:p>
            <a:pPr lvl="1" eaLnBrk="1" hangingPunct="1"/>
            <a:r>
              <a:rPr lang="en-US" sz="2400" b="1" dirty="0" smtClean="0"/>
              <a:t>Cannot forecast 1-3 hours ahead   </a:t>
            </a:r>
          </a:p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Initial “</a:t>
            </a:r>
            <a:r>
              <a:rPr lang="en-US" sz="2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nowcasting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 of storms is not adequate</a:t>
            </a:r>
          </a:p>
          <a:p>
            <a:pPr lvl="1" eaLnBrk="1" hangingPunct="1"/>
            <a:r>
              <a:rPr lang="en-US" sz="2400" b="1" dirty="0" smtClean="0"/>
              <a:t>When event starts, not clear how bad it will be</a:t>
            </a:r>
          </a:p>
          <a:p>
            <a:pPr lvl="1" eaLnBrk="1" hangingPunct="1"/>
            <a:r>
              <a:rPr lang="en-US" sz="2400" b="1" dirty="0" smtClean="0"/>
              <a:t>Leads to excessive “false positives”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Acknowledgements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Thanks to:</a:t>
            </a:r>
          </a:p>
          <a:p>
            <a:pPr lvl="1"/>
            <a:r>
              <a:rPr lang="en-US" sz="2400" dirty="0" smtClean="0"/>
              <a:t>The organizers for inviting me</a:t>
            </a:r>
          </a:p>
          <a:p>
            <a:pPr lvl="1"/>
            <a:r>
              <a:rPr lang="en-US" sz="2400" dirty="0" smtClean="0"/>
              <a:t>Dr. Francis Cucinotta, NASA JSC, who provided the starting point for many of the slides in this presentation</a:t>
            </a:r>
          </a:p>
          <a:p>
            <a:pPr lvl="1"/>
            <a:r>
              <a:rPr lang="en-US" sz="2400" dirty="0" smtClean="0"/>
              <a:t>Kalki Seksaria, Thomas Jefferson High School for Science and Technology, who looked at the problem of “how bad can a solar particle event be” over the summer of 2011</a:t>
            </a:r>
          </a:p>
          <a:p>
            <a:r>
              <a:rPr lang="en-US" sz="2800" b="1" dirty="0" smtClean="0"/>
              <a:t>However:</a:t>
            </a:r>
          </a:p>
          <a:p>
            <a:pPr lvl="1"/>
            <a:r>
              <a:rPr lang="en-US" sz="2400" dirty="0" smtClean="0"/>
              <a:t>The final slides are my own, so any errors are my own and do not represent NASA’s official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Space Weather Impact on Materials and Electronics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EB4E3"/>
                </a:solidFill>
              </a:rPr>
              <a:t>Impact on Materials and Electronics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1000"/>
            <a:chExt cx="9144000" cy="6248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457200"/>
              <a:ext cx="9144000" cy="6172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24000" y="3505200"/>
              <a:ext cx="2819400" cy="2667000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38200" y="2971800"/>
              <a:ext cx="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724400" y="2743200"/>
              <a:ext cx="0" cy="8382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248400" y="2895600"/>
              <a:ext cx="0" cy="685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001000" y="2819400"/>
              <a:ext cx="0" cy="7620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28800" y="1028700"/>
              <a:ext cx="838200" cy="5937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Plasma</a:t>
              </a:r>
            </a:p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endParaRPr lang="en-US" sz="1600" b="1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600" y="2362200"/>
              <a:ext cx="1314450" cy="83099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Charging,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Induced Currents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524750" y="2530475"/>
              <a:ext cx="965200" cy="34925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Impacts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981950" y="1638300"/>
              <a:ext cx="0" cy="8382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37050" y="2393950"/>
              <a:ext cx="658813" cy="34925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Drag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648200" y="1600200"/>
              <a:ext cx="152400" cy="76200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715000" y="2408238"/>
              <a:ext cx="952500" cy="59372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Surface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Erosion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218238" y="1562100"/>
              <a:ext cx="0" cy="8382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715000" y="1028700"/>
              <a:ext cx="1123950" cy="5937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Ultraviolet &amp; X-ray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209800" y="1600200"/>
              <a:ext cx="1143000" cy="7239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429000" y="1600200"/>
              <a:ext cx="152400" cy="6858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295400" y="1600200"/>
              <a:ext cx="1676400" cy="762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6534150" y="1409700"/>
              <a:ext cx="914400" cy="990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800600" y="1600200"/>
              <a:ext cx="1295400" cy="83820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267200" y="1028700"/>
              <a:ext cx="1295400" cy="5847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Neutral</a:t>
              </a:r>
            </a:p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gas particles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505200" y="1600200"/>
              <a:ext cx="2190750" cy="9525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895600" y="1028700"/>
              <a:ext cx="1085850" cy="5847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Particle</a:t>
              </a:r>
            </a:p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radiation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991350" y="914400"/>
              <a:ext cx="1905000" cy="838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-112" charset="2"/>
                <a:buNone/>
                <a:defRPr/>
              </a:pPr>
              <a:r>
                <a:rPr lang="en-US" sz="1600" b="1">
                  <a:latin typeface="+mn-lt"/>
                </a:rPr>
                <a:t>Micro-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-112" charset="2"/>
                <a:buNone/>
                <a:defRPr/>
              </a:pPr>
              <a:r>
                <a:rPr lang="en-US" sz="1600" b="1">
                  <a:latin typeface="+mn-lt"/>
                </a:rPr>
                <a:t>meteoroids &amp; orbital debris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838200" y="1600200"/>
              <a:ext cx="12954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286000" y="2933700"/>
              <a:ext cx="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600200" y="2362200"/>
              <a:ext cx="1427163" cy="8382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Ionizing &amp;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Non-Ionizing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Dose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500188" y="3543300"/>
              <a:ext cx="1547812" cy="22590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buClr>
                  <a:srgbClr val="FFFF00"/>
                </a:buClr>
                <a:buFont typeface="Arial" pitchFamily="34" charset="0"/>
                <a:buChar char="•"/>
              </a:pPr>
              <a:r>
                <a:rPr lang="en-US" sz="1600" b="1" dirty="0">
                  <a:latin typeface="Calibri" pitchFamily="34" charset="0"/>
                </a:rPr>
                <a:t>Degradation of micro-electronics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 typeface="Arial" pitchFamily="34" charset="0"/>
                <a:buChar char="•"/>
              </a:pPr>
              <a:r>
                <a:rPr lang="en-US" sz="1600" b="1" dirty="0">
                  <a:latin typeface="Calibri" pitchFamily="34" charset="0"/>
                </a:rPr>
                <a:t>Degradation of optical components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 typeface="Arial" pitchFamily="34" charset="0"/>
                <a:buChar char="•"/>
              </a:pPr>
              <a:r>
                <a:rPr lang="en-US" sz="1600" b="1" dirty="0">
                  <a:latin typeface="Calibri" pitchFamily="34" charset="0"/>
                </a:rPr>
                <a:t>Degradation of solar cells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657600" y="2933700"/>
              <a:ext cx="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200400" y="2362200"/>
              <a:ext cx="874713" cy="8382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Single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Event</a:t>
              </a:r>
            </a:p>
            <a:p>
              <a:pPr eaLnBrk="0" hangingPunct="0"/>
              <a:r>
                <a:rPr lang="en-US" sz="1600" b="1">
                  <a:solidFill>
                    <a:srgbClr val="000066"/>
                  </a:solidFill>
                  <a:latin typeface="Calibri" pitchFamily="34" charset="0"/>
                </a:rPr>
                <a:t>Effects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971800" y="3543300"/>
              <a:ext cx="1447800" cy="2357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Data corruption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Noise on Images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System shutdowns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Circuit damage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5562600" y="3505200"/>
              <a:ext cx="1573213" cy="21605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Degradation of thermal, electrical, optical properties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Degradation of structural integrity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76200" y="3581400"/>
              <a:ext cx="1409700" cy="21113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Biasing of instrument readings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Pulsing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Power drains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Physical damage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267200" y="3505200"/>
              <a:ext cx="1174750" cy="930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Torques</a:t>
              </a:r>
            </a:p>
            <a:p>
              <a:pPr marL="115888" indent="-115888" eaLnBrk="0" hangingPunct="0">
                <a:spcBef>
                  <a:spcPct val="40000"/>
                </a:spcBef>
                <a:buClr>
                  <a:srgbClr val="FFFF00"/>
                </a:buClr>
                <a:buFontTx/>
                <a:buChar char="•"/>
              </a:pPr>
              <a:r>
                <a:rPr lang="en-US" sz="1600" b="1" dirty="0">
                  <a:latin typeface="Calibri" pitchFamily="34" charset="0"/>
                </a:rPr>
                <a:t>Orbital decay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996113" y="3505200"/>
              <a:ext cx="2057400" cy="683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 eaLnBrk="0" fontAlgn="auto" hangingPunct="0">
                <a:spcBef>
                  <a:spcPct val="40000"/>
                </a:spcBef>
                <a:spcAft>
                  <a:spcPts val="0"/>
                </a:spcAft>
                <a:buClr>
                  <a:srgbClr val="FFFF00"/>
                </a:buClr>
                <a:buFontTx/>
                <a:buChar char="•"/>
                <a:defRPr/>
              </a:pPr>
              <a:r>
                <a:rPr lang="en-US" sz="1600" b="1" dirty="0">
                  <a:latin typeface="+mn-lt"/>
                </a:rPr>
                <a:t>Structural damage</a:t>
              </a:r>
            </a:p>
            <a:p>
              <a:pPr eaLnBrk="0" fontAlgn="auto" hangingPunct="0">
                <a:spcBef>
                  <a:spcPct val="40000"/>
                </a:spcBef>
                <a:spcAft>
                  <a:spcPts val="0"/>
                </a:spcAft>
                <a:buClr>
                  <a:srgbClr val="FFFF00"/>
                </a:buClr>
                <a:buFontTx/>
                <a:buChar char="•"/>
                <a:defRPr/>
              </a:pPr>
              <a:r>
                <a:rPr lang="en-US" sz="1600" b="1" dirty="0">
                  <a:latin typeface="+mn-lt"/>
                </a:rPr>
                <a:t> Decompression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4814888" y="5700713"/>
              <a:ext cx="25193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i="1">
                  <a:solidFill>
                    <a:srgbClr val="FFFF00"/>
                  </a:solidFill>
                  <a:latin typeface="Calibri" pitchFamily="34" charset="0"/>
                </a:rPr>
                <a:t>Space Radiation Effects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 flipV="1">
              <a:off x="4343400" y="5867400"/>
              <a:ext cx="5334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7269163" y="4953000"/>
              <a:ext cx="1722437" cy="736099"/>
            </a:xfrm>
            <a:prstGeom prst="rect">
              <a:avLst/>
            </a:prstGeom>
            <a:solidFill>
              <a:srgbClr val="66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buClr>
                  <a:schemeClr val="tx2"/>
                </a:buClr>
                <a:buSzPct val="65000"/>
                <a:buFont typeface="Monotype Sorts"/>
                <a:buNone/>
              </a:pPr>
              <a:r>
                <a:rPr lang="en-US" sz="1400" b="1" i="1" dirty="0">
                  <a:solidFill>
                    <a:schemeClr val="bg2"/>
                  </a:solidFill>
                  <a:latin typeface="Calibri" pitchFamily="34" charset="0"/>
                </a:rPr>
                <a:t>After similar chart by  Janet Barth, NASA GSFC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04800" y="6248400"/>
              <a:ext cx="8534400" cy="3077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Source:  Space Radiation Effects on Electronics: </a:t>
              </a:r>
              <a:r>
                <a:rPr lang="en-US" sz="1400" b="1" i="1">
                  <a:solidFill>
                    <a:srgbClr val="FFFF00"/>
                  </a:solidFill>
                  <a:latin typeface="Calibri" pitchFamily="34" charset="0"/>
                </a:rPr>
                <a:t>A Primer for Designers and Managers, by Ken LaBel, NASA GSFC</a:t>
              </a:r>
              <a:r>
                <a:rPr lang="en-US" sz="1400" b="1">
                  <a:solidFill>
                    <a:srgbClr val="FFFF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2895600" y="381000"/>
              <a:ext cx="1629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FFFF00"/>
                  </a:solidFill>
                  <a:latin typeface="Calibri" pitchFamily="34" charset="0"/>
                </a:rPr>
                <a:t>Space Weather</a:t>
              </a:r>
            </a:p>
          </p:txBody>
        </p:sp>
        <p:sp>
          <p:nvSpPr>
            <p:cNvPr id="45" name="Right Brace 44"/>
            <p:cNvSpPr/>
            <p:nvPr/>
          </p:nvSpPr>
          <p:spPr bwMode="auto">
            <a:xfrm rot="16200000">
              <a:off x="3352800" y="-2438400"/>
              <a:ext cx="381000" cy="6629400"/>
            </a:xfrm>
            <a:prstGeom prst="rightBrac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52400" y="1028700"/>
              <a:ext cx="1524000" cy="5847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en-US" sz="1600" b="1" dirty="0">
                  <a:solidFill>
                    <a:schemeClr val="bg2"/>
                  </a:solidFill>
                  <a:latin typeface="Calibri" pitchFamily="34" charset="0"/>
                </a:rPr>
                <a:t>Electric and Magnetic fields</a:t>
              </a: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H="1">
              <a:off x="762000" y="1600200"/>
              <a:ext cx="152400" cy="6858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1371600" y="1600200"/>
              <a:ext cx="3124200" cy="76200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Radiation</a:t>
            </a:r>
            <a:r>
              <a:rPr lang="en-US" dirty="0" smtClean="0"/>
              <a:t> Health Risks </a:t>
            </a:r>
            <a:br>
              <a:rPr lang="en-US" dirty="0" smtClean="0"/>
            </a:br>
            <a:r>
              <a:rPr lang="en-US" dirty="0" smtClean="0"/>
              <a:t>to Astronauts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EB4E3"/>
                </a:solidFill>
              </a:rPr>
              <a:t>Space Radiation Safety Requirements</a:t>
            </a:r>
            <a:endParaRPr lang="en-US" sz="3600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Congress has chartered the National Council on Radiation Protection (NCRP) to guide Federal agencies on radiation limits and procedures</a:t>
            </a:r>
          </a:p>
          <a:p>
            <a:pPr lvl="1"/>
            <a:r>
              <a:rPr lang="en-US" sz="2000" dirty="0" smtClean="0"/>
              <a:t>NCRP guides NASA on astronaut dose limits</a:t>
            </a:r>
          </a:p>
          <a:p>
            <a:pPr lvl="1"/>
            <a:r>
              <a:rPr lang="en-US" sz="2000" dirty="0" smtClean="0"/>
              <a:t>Forms basis for Permissible Exposure Limits (PELs)</a:t>
            </a:r>
          </a:p>
          <a:p>
            <a:r>
              <a:rPr lang="en-US" sz="2400" b="1" dirty="0" smtClean="0"/>
              <a:t>Crew safety </a:t>
            </a:r>
          </a:p>
          <a:p>
            <a:pPr lvl="1"/>
            <a:r>
              <a:rPr lang="en-US" sz="2000" dirty="0" smtClean="0"/>
              <a:t>Limit of 3% fatal cancer risk at 95% Confidence Level</a:t>
            </a:r>
          </a:p>
          <a:p>
            <a:pPr lvl="1"/>
            <a:r>
              <a:rPr lang="en-US" sz="2000" dirty="0" smtClean="0"/>
              <a:t>Prevent radiation sickness during mission</a:t>
            </a:r>
          </a:p>
          <a:p>
            <a:pPr lvl="1"/>
            <a:r>
              <a:rPr lang="en-US" sz="2000" dirty="0" smtClean="0"/>
              <a:t>New exploration requirements limit Central Nervous System (CNS) and heart disease risks from space radiation</a:t>
            </a:r>
          </a:p>
          <a:p>
            <a:r>
              <a:rPr lang="en-US" sz="2400" b="1" dirty="0" smtClean="0"/>
              <a:t>Mission and Vehicle Requirements</a:t>
            </a:r>
          </a:p>
          <a:p>
            <a:pPr lvl="1"/>
            <a:r>
              <a:rPr lang="en-US" sz="2000" dirty="0" smtClean="0"/>
              <a:t>Shielding, dosimetry, and countermeasures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9200" y="5498068"/>
            <a:ext cx="6477000" cy="1207532"/>
            <a:chOff x="1219200" y="5498068"/>
            <a:chExt cx="6477000" cy="1207532"/>
          </a:xfrm>
        </p:grpSpPr>
        <p:sp>
          <p:nvSpPr>
            <p:cNvPr id="4" name="Rectangle 3"/>
            <p:cNvSpPr/>
            <p:nvPr/>
          </p:nvSpPr>
          <p:spPr>
            <a:xfrm>
              <a:off x="1219200" y="5498068"/>
              <a:ext cx="6477000" cy="7078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NASA programs must follow the ALARA* principle to ensure astronauts do not approach dose limits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0692" y="6336268"/>
              <a:ext cx="3894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dirty="0" smtClean="0"/>
                <a:t>*As Low As Reasonably Achievable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EB4E3"/>
                </a:solidFill>
              </a:rPr>
              <a:t>Radiation Health Risks to Astronauts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Four categories of risk of concern to NASA: </a:t>
            </a:r>
          </a:p>
          <a:p>
            <a:pPr lvl="1"/>
            <a:r>
              <a:rPr lang="en-US" b="1" i="1" dirty="0" smtClean="0"/>
              <a:t>Carcinogenesis (morbidity and mortality risk)</a:t>
            </a:r>
          </a:p>
          <a:p>
            <a:pPr lvl="1"/>
            <a:r>
              <a:rPr lang="en-US" b="1" i="1" dirty="0" smtClean="0"/>
              <a:t>Chronic &amp; Degenerative Tissue Risks</a:t>
            </a:r>
          </a:p>
          <a:p>
            <a:pPr lvl="3"/>
            <a:r>
              <a:rPr lang="en-US" b="1" i="1" dirty="0" smtClean="0"/>
              <a:t>Cataracts, heart-disease, immune system, etc.</a:t>
            </a:r>
            <a:endParaRPr lang="en-US" dirty="0" smtClean="0"/>
          </a:p>
          <a:p>
            <a:pPr lvl="1"/>
            <a:r>
              <a:rPr lang="en-US" b="1" i="1" dirty="0" smtClean="0"/>
              <a:t>Acute Radiation Risks–sickness or death</a:t>
            </a:r>
          </a:p>
          <a:p>
            <a:pPr lvl="1"/>
            <a:r>
              <a:rPr lang="en-US" b="1" i="1" dirty="0" smtClean="0"/>
              <a:t>Acute and Late Central Nervous System (CNS) risks</a:t>
            </a:r>
          </a:p>
          <a:p>
            <a:pPr lvl="2"/>
            <a:r>
              <a:rPr lang="en-US" b="1" i="1" dirty="0" smtClean="0"/>
              <a:t>Immediate or late functional changes </a:t>
            </a:r>
            <a:endParaRPr lang="en-US" dirty="0" smtClean="0"/>
          </a:p>
          <a:p>
            <a:r>
              <a:rPr lang="en-US" b="1" dirty="0" smtClean="0"/>
              <a:t>Differences in biological damage of heavy nuclei in space compared to x-rays limits Earth-based radiation data on health effects for space applications</a:t>
            </a:r>
          </a:p>
          <a:p>
            <a:pPr lvl="1"/>
            <a:r>
              <a:rPr lang="en-US" b="1" i="1" dirty="0" smtClean="0"/>
              <a:t>New knowledge on risks must be obtained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5861899"/>
            <a:ext cx="6858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Risks estimates are subject to change with new knowledge, and changes in regulatory 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0"/>
            <a:ext cx="8229600" cy="729703"/>
          </a:xfrm>
        </p:spPr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NASA Permissible Exposure Limits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770" y="4889554"/>
            <a:ext cx="5232400" cy="7619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/>
              <a:t>PELs</a:t>
            </a:r>
            <a:r>
              <a:rPr lang="en-US" sz="2000" dirty="0" smtClean="0"/>
              <a:t> are designed to limit both acute and long term risks to the astronauts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6568" y="633323"/>
            <a:ext cx="898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NASA PEL for cancer effects limits effective dose equivalent so that the lifetime 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i="1" dirty="0" smtClean="0">
                <a:solidFill>
                  <a:srgbClr val="FFFF00"/>
                </a:solidFill>
              </a:rPr>
              <a:t>Risk of Exposure Induced Death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en-US" dirty="0" smtClean="0"/>
              <a:t>does not exceed three percent at the 95 percent confidence interval  for a one year mission.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49919"/>
              </p:ext>
            </p:extLst>
          </p:nvPr>
        </p:nvGraphicFramePr>
        <p:xfrm>
          <a:off x="2135748" y="1511724"/>
          <a:ext cx="4962445" cy="140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74"/>
                <a:gridCol w="757646"/>
                <a:gridCol w="874347"/>
                <a:gridCol w="992489"/>
                <a:gridCol w="9924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 (years)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Male,</a:t>
                      </a:r>
                    </a:p>
                    <a:p>
                      <a:r>
                        <a:rPr lang="en-US" sz="1400" dirty="0" smtClean="0"/>
                        <a:t>Never-Smoker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117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Female,</a:t>
                      </a:r>
                    </a:p>
                    <a:p>
                      <a:r>
                        <a:rPr lang="en-US" sz="1400" dirty="0" smtClean="0"/>
                        <a:t>Never-Smoker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82 </a:t>
                      </a:r>
                      <a:r>
                        <a:rPr lang="en-US" sz="140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98 </a:t>
                      </a:r>
                      <a:r>
                        <a:rPr lang="en-US" sz="1400" baseline="0" dirty="0" err="1" smtClean="0"/>
                        <a:t>cSv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49078" y="2933402"/>
            <a:ext cx="2935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NASA PEL for other effects: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79080"/>
              </p:ext>
            </p:extLst>
          </p:nvPr>
        </p:nvGraphicFramePr>
        <p:xfrm>
          <a:off x="1403871" y="3294568"/>
          <a:ext cx="6426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033"/>
                <a:gridCol w="1071033"/>
                <a:gridCol w="1071033"/>
                <a:gridCol w="1071033"/>
                <a:gridCol w="1071033"/>
                <a:gridCol w="1071033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BFO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Eye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Monthly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cGy-Eq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74082" y="1798606"/>
            <a:ext cx="8263306" cy="4795571"/>
            <a:chOff x="574082" y="2024741"/>
            <a:chExt cx="8263306" cy="4795571"/>
          </a:xfrm>
        </p:grpSpPr>
        <p:sp>
          <p:nvSpPr>
            <p:cNvPr id="9" name="TextBox 8"/>
            <p:cNvSpPr txBox="1"/>
            <p:nvPr/>
          </p:nvSpPr>
          <p:spPr>
            <a:xfrm flipH="1">
              <a:off x="574082" y="5989315"/>
              <a:ext cx="82633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indent="-234950"/>
              <a:r>
                <a:rPr lang="en-US" sz="1600" dirty="0" smtClean="0"/>
                <a:t> * Example Career Effective Dose limits for one year missions </a:t>
              </a:r>
              <a:r>
                <a:rPr lang="en-US" sz="1600" dirty="0"/>
                <a:t>assuming an ideal case of equal organ dose equivalents for all tissues </a:t>
              </a:r>
              <a:r>
                <a:rPr lang="en-US" sz="1600" dirty="0" smtClean="0"/>
                <a:t>. Source: </a:t>
              </a:r>
              <a:r>
                <a:rPr lang="en-US" sz="1600" dirty="0" smtClean="0">
                  <a:solidFill>
                    <a:srgbClr val="FFFFFF"/>
                  </a:solidFill>
                </a:rPr>
                <a:t>"</a:t>
              </a:r>
              <a:r>
                <a:rPr lang="en-US" sz="1600" i="1" dirty="0">
                  <a:solidFill>
                    <a:srgbClr val="FFFFFF"/>
                  </a:solidFill>
                </a:rPr>
                <a:t>Space Ratiation Cancer Risk Projections and Uncertainties - 2012</a:t>
              </a:r>
              <a:r>
                <a:rPr lang="en-US" sz="1600" dirty="0">
                  <a:solidFill>
                    <a:srgbClr val="FFFFFF"/>
                  </a:solidFill>
                </a:rPr>
                <a:t>," Cucinotta, F. A., et al., NASA/TP-2013-217375, January 2013.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2395" y="202474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*</a:t>
              </a:r>
              <a:endParaRPr lang="en-US" sz="24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EB4E3"/>
                </a:solidFill>
              </a:rPr>
              <a:t>Safe Days in Space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400" b="1" dirty="0" smtClean="0"/>
              <a:t> (Solar minimum with 20 g/cm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aluminum shielding)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Estimates of Safe Days in deep space defined as maximum number of days with 95% CL to be below 3% REID Limit. Calculations are for solar minimum with 20 g/cm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aluminum shielding.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14" y="608454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Values in parenthesis for the deep solar minimum of 2009. Source:  Cucinotta, “Space Radiation Cancer Risk Projections and Uncertainties – 2012”</a:t>
            </a:r>
            <a:endParaRPr lang="en-US" sz="16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38200" y="1066800"/>
          <a:ext cx="1752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at Exposure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MALES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</a:t>
                      </a:r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55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FEMALES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55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1066800"/>
          <a:ext cx="1752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</a:t>
                      </a:r>
                      <a:r>
                        <a:rPr lang="en-US" baseline="0" dirty="0" smtClean="0"/>
                        <a:t> 2005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158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207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302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129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173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259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5127"/>
              </p:ext>
            </p:extLst>
          </p:nvPr>
        </p:nvGraphicFramePr>
        <p:xfrm>
          <a:off x="4343400" y="1061720"/>
          <a:ext cx="1752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 2012</a:t>
                      </a:r>
                    </a:p>
                    <a:p>
                      <a:pPr algn="ctr"/>
                      <a:r>
                        <a:rPr lang="en-US" dirty="0" smtClean="0"/>
                        <a:t>US Average</a:t>
                      </a:r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209  (205)</a:t>
                      </a:r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232 (227)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274 (256)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106 (95)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139 (125)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161 (159)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58226"/>
              </p:ext>
            </p:extLst>
          </p:nvPr>
        </p:nvGraphicFramePr>
        <p:xfrm>
          <a:off x="6096000" y="1061720"/>
          <a:ext cx="1752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 2012</a:t>
                      </a:r>
                    </a:p>
                    <a:p>
                      <a:pPr algn="ctr"/>
                      <a:r>
                        <a:rPr lang="en-US" dirty="0" smtClean="0"/>
                        <a:t>Never Smokers</a:t>
                      </a:r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271  (256)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308 (291)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351 (335)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187 (180)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227 (212)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277 (246)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8EB4E3"/>
                </a:solidFill>
              </a:rPr>
              <a:t>Safe Days in Space</a:t>
            </a:r>
            <a:r>
              <a:rPr lang="en-US" sz="1800" b="1" dirty="0" smtClean="0">
                <a:solidFill>
                  <a:srgbClr val="8EB4E3"/>
                </a:solidFill>
              </a:rPr>
              <a:t/>
            </a:r>
            <a:br>
              <a:rPr lang="en-US" sz="1800" b="1" dirty="0" smtClean="0">
                <a:solidFill>
                  <a:srgbClr val="8EB4E3"/>
                </a:solidFill>
              </a:rPr>
            </a:br>
            <a:r>
              <a:rPr lang="en-US" sz="2400" b="1" dirty="0" smtClean="0"/>
              <a:t> </a:t>
            </a:r>
            <a:r>
              <a:rPr lang="en-US" sz="2200" b="1" dirty="0" smtClean="0"/>
              <a:t>(Solar maximum with 20 g/cm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 aluminum shielding; one SPE similar to Aug 72)</a:t>
            </a:r>
            <a:endParaRPr lang="en-US" sz="13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3535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Estimates of Safe Days in deep space defined as maximum number of days with 95% CL to be below 3% REID Limit. Calculations are for solar maximum  and one SPE similar to the event that occurred in Aug 72, with 20 g/cm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aluminum shielding.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08008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Values in parenthesis are for the case where a storm shelter is available to reduce the SPE exposure to a negligible amount. Source:  Cucinotta, “Space Radiation Cancer Risk Projections and Uncertainties – 2012”</a:t>
            </a:r>
            <a:endParaRPr lang="en-US" sz="16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37572"/>
              </p:ext>
            </p:extLst>
          </p:nvPr>
        </p:nvGraphicFramePr>
        <p:xfrm>
          <a:off x="1752600" y="1081314"/>
          <a:ext cx="1752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at Exposure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MALES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</a:t>
                      </a:r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55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FEMALES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55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46588"/>
              </p:ext>
            </p:extLst>
          </p:nvPr>
        </p:nvGraphicFramePr>
        <p:xfrm>
          <a:off x="3507376" y="1091859"/>
          <a:ext cx="35052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 2012</a:t>
                      </a:r>
                    </a:p>
                    <a:p>
                      <a:pPr algn="ctr"/>
                      <a:r>
                        <a:rPr lang="en-US" dirty="0" smtClean="0"/>
                        <a:t>US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 2012</a:t>
                      </a:r>
                    </a:p>
                    <a:p>
                      <a:pPr algn="ctr"/>
                      <a:r>
                        <a:rPr lang="en-US" dirty="0" smtClean="0"/>
                        <a:t>Never Smokers</a:t>
                      </a:r>
                      <a:endParaRPr lang="en-US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306  (357)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395  (458)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344 (397)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456 (526)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367 (460)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500 (615)</a:t>
                      </a:r>
                      <a:endParaRPr lang="en-US" sz="2000" b="1" dirty="0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144 (187)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276 (325)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187 (232)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319 (394)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227 (282)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383 (472)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67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EB4E3"/>
                </a:solidFill>
              </a:rPr>
              <a:t>Significance of Reducing Uncertainty</a:t>
            </a:r>
            <a:endParaRPr lang="en-US" sz="3600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60" y="5765515"/>
            <a:ext cx="7167290" cy="9221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Decreasing uncertainty extends days in space better than a five-fold increase in shielding</a:t>
            </a:r>
            <a:endParaRPr lang="en-US" sz="28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182063" y="2256352"/>
            <a:ext cx="5416879" cy="508244"/>
            <a:chOff x="182063" y="2256352"/>
            <a:chExt cx="5416879" cy="508244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82063" y="2256352"/>
              <a:ext cx="142026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omic Sans MS" pitchFamily="66" charset="0"/>
                </a:rPr>
                <a:t>NASA 2010 </a:t>
              </a: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omic Sans MS" pitchFamily="66" charset="0"/>
                </a:rPr>
                <a:t>Never Smoker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8300" y="2345154"/>
              <a:ext cx="3952875" cy="16192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656406" y="2591189"/>
              <a:ext cx="942536" cy="173407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6349" y="2933535"/>
            <a:ext cx="5455636" cy="492443"/>
            <a:chOff x="236349" y="2933535"/>
            <a:chExt cx="5455636" cy="492443"/>
          </a:xfrm>
        </p:grpSpPr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36349" y="2933535"/>
              <a:ext cx="119914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Comic Sans MS" pitchFamily="66" charset="0"/>
                </a:rPr>
                <a:t>NASA 2010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Comic Sans MS" pitchFamily="66" charset="0"/>
                </a:rPr>
                <a:t>US Average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38301" y="3107841"/>
              <a:ext cx="2952750" cy="1428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flipH="1">
              <a:off x="4650976" y="3105149"/>
              <a:ext cx="1041009" cy="16603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50" name="Picture 26" descr="D:\Profiles\ron.turner\Local Settings\Temporary Internet Files\Content.IE5\4OKQV36H\MC9004316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434" y="763298"/>
            <a:ext cx="577350" cy="577350"/>
          </a:xfrm>
          <a:prstGeom prst="rect">
            <a:avLst/>
          </a:prstGeom>
          <a:noFill/>
        </p:spPr>
      </p:pic>
      <p:pic>
        <p:nvPicPr>
          <p:cNvPr id="42" name="Picture 26" descr="D:\Profiles\ron.turner\Local Settings\Temporary Internet Files\Content.IE5\4OKQV36H\MC9004316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7165" y="785069"/>
            <a:ext cx="577350" cy="577350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224851" y="3807029"/>
            <a:ext cx="8786392" cy="1525869"/>
            <a:chOff x="224851" y="3807029"/>
            <a:chExt cx="8786392" cy="1525869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46238" y="4094367"/>
              <a:ext cx="7127875" cy="90487"/>
            </a:xfrm>
            <a:prstGeom prst="rect">
              <a:avLst/>
            </a:prstGeom>
            <a:solidFill>
              <a:srgbClr val="868686"/>
            </a:solidFill>
            <a:ln w="762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639888" y="4099129"/>
              <a:ext cx="714216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27" y="0"/>
                </a:cxn>
                <a:cxn ang="0">
                  <a:pos x="1127" y="24"/>
                </a:cxn>
                <a:cxn ang="0">
                  <a:pos x="1118" y="24"/>
                </a:cxn>
                <a:cxn ang="0">
                  <a:pos x="1118" y="0"/>
                </a:cxn>
                <a:cxn ang="0">
                  <a:pos x="1127" y="0"/>
                </a:cxn>
                <a:cxn ang="0">
                  <a:pos x="2254" y="0"/>
                </a:cxn>
                <a:cxn ang="0">
                  <a:pos x="2254" y="24"/>
                </a:cxn>
                <a:cxn ang="0">
                  <a:pos x="2245" y="24"/>
                </a:cxn>
                <a:cxn ang="0">
                  <a:pos x="2245" y="0"/>
                </a:cxn>
                <a:cxn ang="0">
                  <a:pos x="2254" y="0"/>
                </a:cxn>
                <a:cxn ang="0">
                  <a:pos x="3372" y="0"/>
                </a:cxn>
                <a:cxn ang="0">
                  <a:pos x="3372" y="24"/>
                </a:cxn>
                <a:cxn ang="0">
                  <a:pos x="3363" y="24"/>
                </a:cxn>
                <a:cxn ang="0">
                  <a:pos x="3363" y="0"/>
                </a:cxn>
                <a:cxn ang="0">
                  <a:pos x="3372" y="0"/>
                </a:cxn>
                <a:cxn ang="0">
                  <a:pos x="4499" y="0"/>
                </a:cxn>
                <a:cxn ang="0">
                  <a:pos x="4499" y="24"/>
                </a:cxn>
                <a:cxn ang="0">
                  <a:pos x="4490" y="24"/>
                </a:cxn>
                <a:cxn ang="0">
                  <a:pos x="4490" y="0"/>
                </a:cxn>
                <a:cxn ang="0">
                  <a:pos x="4499" y="0"/>
                </a:cxn>
              </a:cxnLst>
              <a:rect l="0" t="0" r="r" b="b"/>
              <a:pathLst>
                <a:path w="4499" h="24">
                  <a:moveTo>
                    <a:pt x="9" y="0"/>
                  </a:moveTo>
                  <a:lnTo>
                    <a:pt x="9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1127" y="0"/>
                  </a:moveTo>
                  <a:lnTo>
                    <a:pt x="1127" y="24"/>
                  </a:lnTo>
                  <a:lnTo>
                    <a:pt x="1118" y="24"/>
                  </a:lnTo>
                  <a:lnTo>
                    <a:pt x="1118" y="0"/>
                  </a:lnTo>
                  <a:lnTo>
                    <a:pt x="1127" y="0"/>
                  </a:lnTo>
                  <a:close/>
                  <a:moveTo>
                    <a:pt x="2254" y="0"/>
                  </a:moveTo>
                  <a:lnTo>
                    <a:pt x="2254" y="24"/>
                  </a:lnTo>
                  <a:lnTo>
                    <a:pt x="2245" y="24"/>
                  </a:lnTo>
                  <a:lnTo>
                    <a:pt x="2245" y="0"/>
                  </a:lnTo>
                  <a:lnTo>
                    <a:pt x="2254" y="0"/>
                  </a:lnTo>
                  <a:close/>
                  <a:moveTo>
                    <a:pt x="3372" y="0"/>
                  </a:moveTo>
                  <a:lnTo>
                    <a:pt x="3372" y="24"/>
                  </a:lnTo>
                  <a:lnTo>
                    <a:pt x="3363" y="24"/>
                  </a:lnTo>
                  <a:lnTo>
                    <a:pt x="3363" y="0"/>
                  </a:lnTo>
                  <a:lnTo>
                    <a:pt x="3372" y="0"/>
                  </a:lnTo>
                  <a:close/>
                  <a:moveTo>
                    <a:pt x="4499" y="0"/>
                  </a:moveTo>
                  <a:lnTo>
                    <a:pt x="4499" y="24"/>
                  </a:lnTo>
                  <a:lnTo>
                    <a:pt x="4490" y="24"/>
                  </a:lnTo>
                  <a:lnTo>
                    <a:pt x="4490" y="0"/>
                  </a:lnTo>
                  <a:lnTo>
                    <a:pt x="4499" y="0"/>
                  </a:lnTo>
                  <a:close/>
                </a:path>
              </a:pathLst>
            </a:custGeom>
            <a:solidFill>
              <a:srgbClr val="868686"/>
            </a:solidFill>
            <a:ln w="9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330575" y="4232479"/>
              <a:ext cx="2596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90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056188" y="4232479"/>
              <a:ext cx="3895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180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838950" y="4232479"/>
              <a:ext cx="3895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270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8621713" y="4232479"/>
              <a:ext cx="3895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360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5597" y="3807029"/>
              <a:ext cx="12006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omic Sans MS" pitchFamily="66" charset="0"/>
                </a:rPr>
                <a:t>NASA 2005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38300" y="3851479"/>
              <a:ext cx="4105275" cy="1428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56556" y="4594234"/>
              <a:ext cx="70638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Days in deep space at solar minimum 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(with 20 g/cm</a:t>
              </a:r>
              <a:r>
                <a:rPr lang="en-US" b="1" baseline="30000" dirty="0" smtClean="0">
                  <a:solidFill>
                    <a:schemeClr val="tx2"/>
                  </a:solidFill>
                </a:rPr>
                <a:t>2</a:t>
              </a:r>
              <a:r>
                <a:rPr lang="en-US" b="1" dirty="0" smtClean="0">
                  <a:solidFill>
                    <a:schemeClr val="tx2"/>
                  </a:solidFill>
                </a:rPr>
                <a:t> aluminum shielding)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24851" y="4500605"/>
              <a:ext cx="1676520" cy="6155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0000"/>
                  </a:solidFill>
                  <a:latin typeface="Comic Sans MS" pitchFamily="66" charset="0"/>
                </a:rPr>
                <a:t>45-year-old Male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71827" y="1782145"/>
            <a:ext cx="1014973" cy="1515060"/>
            <a:chOff x="6904653" y="1782145"/>
            <a:chExt cx="1782147" cy="1515060"/>
          </a:xfrm>
        </p:grpSpPr>
        <p:sp>
          <p:nvSpPr>
            <p:cNvPr id="44" name="Left Brace 43"/>
            <p:cNvSpPr/>
            <p:nvPr/>
          </p:nvSpPr>
          <p:spPr>
            <a:xfrm rot="16200000">
              <a:off x="7567126" y="1119672"/>
              <a:ext cx="457201" cy="1782147"/>
            </a:xfrm>
            <a:prstGeom prst="leftBrace">
              <a:avLst>
                <a:gd name="adj1" fmla="val 8333"/>
                <a:gd name="adj2" fmla="val 5000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1" name="Picture 27" descr="D:\Profiles\ron.turner\Local Settings\Temporary Internet Files\Content.IE5\8D31QO22\MC90043485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5196" y="2332653"/>
              <a:ext cx="1741102" cy="964552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103444" y="1438542"/>
            <a:ext cx="7585778" cy="561889"/>
            <a:chOff x="92006" y="1438542"/>
            <a:chExt cx="6746944" cy="561889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92006" y="1438542"/>
              <a:ext cx="14510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</a:rPr>
                <a:t>NASA 2012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</a:rPr>
                <a:t>Never Smoker +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2191" y="1572942"/>
              <a:ext cx="5336759" cy="16984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4966750" y="1829189"/>
              <a:ext cx="1872200" cy="17124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1943100" y="1057275"/>
            <a:ext cx="2400300" cy="158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95975" y="1066800"/>
            <a:ext cx="2400300" cy="158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50" y="799081"/>
            <a:ext cx="495255" cy="4952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Risk Management</a:t>
            </a:r>
            <a:br>
              <a:rPr lang="en-US" dirty="0" smtClean="0"/>
            </a:br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EB4E3"/>
                </a:solidFill>
              </a:rPr>
              <a:t>Outline</a:t>
            </a:r>
            <a:endParaRPr lang="en-US" sz="4000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71" y="1161550"/>
            <a:ext cx="7021277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Key take-</a:t>
            </a:r>
            <a:r>
              <a:rPr lang="en-US" b="1" dirty="0" err="1" smtClean="0"/>
              <a:t>aways</a:t>
            </a:r>
            <a:endParaRPr lang="en-US" b="1" dirty="0" smtClean="0"/>
          </a:p>
          <a:p>
            <a:r>
              <a:rPr lang="en-US" b="1" dirty="0" smtClean="0"/>
              <a:t>Significance of Radiation</a:t>
            </a:r>
          </a:p>
          <a:p>
            <a:r>
              <a:rPr lang="en-US" b="1" dirty="0"/>
              <a:t>Radiation Environment</a:t>
            </a:r>
          </a:p>
          <a:p>
            <a:pPr lvl="1"/>
            <a:r>
              <a:rPr lang="en-US" b="1" dirty="0"/>
              <a:t>Galactic Cosmic Radiation</a:t>
            </a:r>
          </a:p>
          <a:p>
            <a:pPr lvl="1"/>
            <a:r>
              <a:rPr lang="en-US" b="1" dirty="0"/>
              <a:t>Solar Particle Events</a:t>
            </a:r>
          </a:p>
          <a:p>
            <a:r>
              <a:rPr lang="en-US" b="1" dirty="0"/>
              <a:t>Effects on Electronics and Materials</a:t>
            </a:r>
          </a:p>
          <a:p>
            <a:r>
              <a:rPr lang="en-US" b="1" dirty="0" smtClean="0"/>
              <a:t>Radiation Health Risks to Astronauts</a:t>
            </a:r>
          </a:p>
          <a:p>
            <a:r>
              <a:rPr lang="en-US" b="1" dirty="0" smtClean="0"/>
              <a:t>Shielding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Radiation Risk Management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939801"/>
            <a:ext cx="5562600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Total strategy must consider</a:t>
            </a:r>
          </a:p>
          <a:p>
            <a:pPr marL="749300" lvl="2" indent="-406400"/>
            <a:r>
              <a:rPr lang="en-US" sz="2800" dirty="0" smtClean="0"/>
              <a:t>Shielding</a:t>
            </a:r>
          </a:p>
          <a:p>
            <a:pPr marL="749300" lvl="2" indent="-406400"/>
            <a:r>
              <a:rPr lang="en-US" sz="2800" dirty="0" smtClean="0"/>
              <a:t>Monitoring</a:t>
            </a:r>
          </a:p>
          <a:p>
            <a:pPr marL="914400" lvl="3"/>
            <a:r>
              <a:rPr lang="en-US" sz="2400" dirty="0" smtClean="0"/>
              <a:t>external environment</a:t>
            </a:r>
          </a:p>
          <a:p>
            <a:pPr marL="914400" lvl="3"/>
            <a:r>
              <a:rPr lang="en-US" sz="2400" dirty="0" smtClean="0"/>
              <a:t>astronaut exposure</a:t>
            </a:r>
          </a:p>
          <a:p>
            <a:pPr marL="749300" lvl="2" indent="-406400"/>
            <a:r>
              <a:rPr lang="en-US" sz="2800" dirty="0" smtClean="0"/>
              <a:t>Warning</a:t>
            </a:r>
          </a:p>
          <a:p>
            <a:pPr marL="977900" lvl="3" indent="-292100"/>
            <a:r>
              <a:rPr lang="en-US" sz="2400" dirty="0" smtClean="0"/>
              <a:t>Space weather architecture</a:t>
            </a:r>
          </a:p>
          <a:p>
            <a:pPr marL="977900" lvl="3" indent="-292100"/>
            <a:r>
              <a:rPr lang="en-US" sz="2400" dirty="0" smtClean="0"/>
              <a:t>Communication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548" y="5341881"/>
            <a:ext cx="8698217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 integrated approach is needed for effective radiation risk management:</a:t>
            </a:r>
          </a:p>
          <a:p>
            <a:pPr algn="ctr"/>
            <a:r>
              <a:rPr lang="en-US" sz="2000" dirty="0" smtClean="0"/>
              <a:t>R. Turner, “</a:t>
            </a:r>
            <a:r>
              <a:rPr lang="en-US" sz="2000" i="1" dirty="0" smtClean="0"/>
              <a:t>Exploration </a:t>
            </a:r>
            <a:r>
              <a:rPr lang="en-US" sz="2000" i="1" dirty="0"/>
              <a:t>Systems Radiation Monitoring </a:t>
            </a:r>
            <a:r>
              <a:rPr lang="en-US" sz="2000" i="1" dirty="0" smtClean="0"/>
              <a:t>Requirements</a:t>
            </a:r>
            <a:r>
              <a:rPr lang="en-US" sz="2000" dirty="0" smtClean="0"/>
              <a:t>”</a:t>
            </a:r>
            <a:r>
              <a:rPr lang="en-US" sz="2400" dirty="0" smtClean="0"/>
              <a:t> </a:t>
            </a:r>
            <a:endParaRPr lang="en-US" sz="2400" dirty="0"/>
          </a:p>
          <a:p>
            <a:pPr algn="ctr"/>
            <a:r>
              <a:rPr lang="en-US" sz="2000" dirty="0"/>
              <a:t>http://</a:t>
            </a:r>
            <a:r>
              <a:rPr lang="en-US" sz="2000" dirty="0" err="1"/>
              <a:t>three.usra.edu</a:t>
            </a:r>
            <a:r>
              <a:rPr lang="en-US" sz="2000" dirty="0"/>
              <a:t>/articles/</a:t>
            </a:r>
            <a:r>
              <a:rPr lang="en-US" sz="2000" dirty="0" err="1"/>
              <a:t>TURNER_RadiationMonitoringRequirements.pdf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Shielding Strategies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4532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 all the elements of your exploration architecture:</a:t>
            </a:r>
          </a:p>
          <a:p>
            <a:pPr lvl="1"/>
            <a:r>
              <a:rPr lang="en-US" dirty="0" smtClean="0"/>
              <a:t>Main crewed vehicle for deep space transport to/from </a:t>
            </a:r>
            <a:r>
              <a:rPr lang="en-US" dirty="0" err="1" smtClean="0"/>
              <a:t>Phobos</a:t>
            </a:r>
            <a:r>
              <a:rPr lang="en-US" dirty="0" smtClean="0"/>
              <a:t>/</a:t>
            </a:r>
            <a:r>
              <a:rPr lang="en-US" dirty="0" err="1" smtClean="0"/>
              <a:t>Deimos</a:t>
            </a:r>
            <a:endParaRPr lang="en-US" dirty="0" smtClean="0"/>
          </a:p>
          <a:p>
            <a:pPr lvl="2"/>
            <a:r>
              <a:rPr lang="en-US" dirty="0" smtClean="0"/>
              <a:t>Consider need for a storm shelter within the vehicle</a:t>
            </a:r>
          </a:p>
          <a:p>
            <a:pPr lvl="1"/>
            <a:r>
              <a:rPr lang="en-US" dirty="0" smtClean="0"/>
              <a:t>Habitat or “Docking” at </a:t>
            </a:r>
            <a:r>
              <a:rPr lang="en-US" dirty="0" err="1" smtClean="0"/>
              <a:t>Phobos</a:t>
            </a:r>
            <a:r>
              <a:rPr lang="en-US" dirty="0" smtClean="0"/>
              <a:t>/</a:t>
            </a:r>
            <a:r>
              <a:rPr lang="en-US" dirty="0" err="1" smtClean="0"/>
              <a:t>Deimos</a:t>
            </a:r>
            <a:endParaRPr lang="en-US" dirty="0" smtClean="0"/>
          </a:p>
          <a:p>
            <a:pPr lvl="1"/>
            <a:r>
              <a:rPr lang="en-US" dirty="0" smtClean="0"/>
              <a:t>Transport vehicles in the area of the moon</a:t>
            </a:r>
          </a:p>
          <a:p>
            <a:pPr lvl="1"/>
            <a:r>
              <a:rPr lang="en-US" dirty="0" smtClean="0"/>
              <a:t>Mobility suits for EVA</a:t>
            </a:r>
          </a:p>
          <a:p>
            <a:r>
              <a:rPr lang="en-US" dirty="0" smtClean="0"/>
              <a:t>Develop an Operations Concept that ensures timely retreat to shelter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Shielding Strategies (Cont.)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11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greatest risk to astronaut health is from the chronic exposure to GCR</a:t>
            </a:r>
          </a:p>
          <a:p>
            <a:r>
              <a:rPr lang="en-US" dirty="0" err="1" smtClean="0"/>
              <a:t>SPEs</a:t>
            </a:r>
            <a:r>
              <a:rPr lang="en-US" dirty="0" smtClean="0"/>
              <a:t> can be effectively shielded, but:</a:t>
            </a:r>
          </a:p>
          <a:p>
            <a:pPr lvl="1"/>
            <a:r>
              <a:rPr lang="en-US" dirty="0" smtClean="0"/>
              <a:t>There must be adequate warning for retreat to shelter</a:t>
            </a:r>
          </a:p>
          <a:p>
            <a:pPr lvl="1"/>
            <a:r>
              <a:rPr lang="en-US" dirty="0" smtClean="0"/>
              <a:t>Exposure while returning to shelter and residual exposure under shelter will still contribute to cumulative PEL</a:t>
            </a:r>
          </a:p>
          <a:p>
            <a:pPr lvl="1"/>
            <a:r>
              <a:rPr lang="en-US" dirty="0" smtClean="0"/>
              <a:t>Build in “Contingency-Time” to allow for extended periods of enhanced flux from SPEs (up to 3-5 days)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932" y="139539"/>
            <a:ext cx="8229600" cy="86201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GCR Are Very Hard to Shield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1678" y="1134672"/>
            <a:ext cx="6347820" cy="4455074"/>
            <a:chOff x="901678" y="1134672"/>
            <a:chExt cx="6347820" cy="4455074"/>
          </a:xfrm>
        </p:grpSpPr>
        <p:sp>
          <p:nvSpPr>
            <p:cNvPr id="19480" name="Text Box 16"/>
            <p:cNvSpPr txBox="1">
              <a:spLocks noChangeArrowheads="1"/>
            </p:cNvSpPr>
            <p:nvPr/>
          </p:nvSpPr>
          <p:spPr bwMode="auto">
            <a:xfrm>
              <a:off x="3055084" y="5263586"/>
              <a:ext cx="3914224" cy="32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/>
                <a:t>Shielding thickness (gm/cm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01678" y="1134672"/>
              <a:ext cx="6347820" cy="4175834"/>
              <a:chOff x="901678" y="1134672"/>
              <a:chExt cx="6347820" cy="4175834"/>
            </a:xfrm>
          </p:grpSpPr>
          <p:sp>
            <p:nvSpPr>
              <p:cNvPr id="19469" name="Text Box 5"/>
              <p:cNvSpPr txBox="1">
                <a:spLocks noChangeArrowheads="1"/>
              </p:cNvSpPr>
              <p:nvPr/>
            </p:nvSpPr>
            <p:spPr bwMode="auto">
              <a:xfrm>
                <a:off x="1431639" y="2948840"/>
                <a:ext cx="5127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400</a:t>
                </a:r>
                <a:endParaRPr lang="en-US" sz="1400" b="1" dirty="0"/>
              </a:p>
            </p:txBody>
          </p:sp>
          <p:sp>
            <p:nvSpPr>
              <p:cNvPr id="19470" name="Text Box 6"/>
              <p:cNvSpPr txBox="1">
                <a:spLocks noChangeArrowheads="1"/>
              </p:cNvSpPr>
              <p:nvPr/>
            </p:nvSpPr>
            <p:spPr bwMode="auto">
              <a:xfrm>
                <a:off x="1431639" y="3402382"/>
                <a:ext cx="493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300</a:t>
                </a:r>
                <a:endParaRPr lang="en-US" sz="1400" b="1" dirty="0"/>
              </a:p>
            </p:txBody>
          </p:sp>
          <p:sp>
            <p:nvSpPr>
              <p:cNvPr id="19471" name="Text Box 7"/>
              <p:cNvSpPr txBox="1">
                <a:spLocks noChangeArrowheads="1"/>
              </p:cNvSpPr>
              <p:nvPr/>
            </p:nvSpPr>
            <p:spPr bwMode="auto">
              <a:xfrm>
                <a:off x="1431639" y="3855924"/>
                <a:ext cx="4732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200</a:t>
                </a:r>
                <a:endParaRPr lang="en-US" sz="1400" b="1" dirty="0"/>
              </a:p>
            </p:txBody>
          </p:sp>
          <p:sp>
            <p:nvSpPr>
              <p:cNvPr id="19472" name="Text Box 8"/>
              <p:cNvSpPr txBox="1">
                <a:spLocks noChangeArrowheads="1"/>
              </p:cNvSpPr>
              <p:nvPr/>
            </p:nvSpPr>
            <p:spPr bwMode="auto">
              <a:xfrm>
                <a:off x="1431639" y="4309468"/>
                <a:ext cx="45170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100</a:t>
                </a:r>
                <a:endParaRPr lang="en-US" sz="1400" b="1" dirty="0"/>
              </a:p>
            </p:txBody>
          </p:sp>
          <p:sp>
            <p:nvSpPr>
              <p:cNvPr id="19473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-249075" y="2678925"/>
                <a:ext cx="26092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 smtClean="0"/>
                  <a:t>Effective Dose (</a:t>
                </a:r>
                <a:r>
                  <a:rPr lang="en-US" sz="1400" b="1" dirty="0" err="1"/>
                  <a:t>cSv</a:t>
                </a:r>
                <a:r>
                  <a:rPr lang="en-US" sz="1400" b="1" dirty="0"/>
                  <a:t>/</a:t>
                </a:r>
                <a:r>
                  <a:rPr lang="en-US" sz="1400" b="1" dirty="0" err="1"/>
                  <a:t>yr</a:t>
                </a:r>
                <a:r>
                  <a:rPr lang="en-US" sz="1400" b="1" dirty="0"/>
                  <a:t>)</a:t>
                </a:r>
              </a:p>
            </p:txBody>
          </p:sp>
          <p:sp>
            <p:nvSpPr>
              <p:cNvPr id="19475" name="Text Box 11"/>
              <p:cNvSpPr txBox="1">
                <a:spLocks noChangeArrowheads="1"/>
              </p:cNvSpPr>
              <p:nvPr/>
            </p:nvSpPr>
            <p:spPr bwMode="auto">
              <a:xfrm>
                <a:off x="2697929" y="4997636"/>
                <a:ext cx="3639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20</a:t>
                </a:r>
                <a:endParaRPr lang="en-US" sz="1400" b="1" dirty="0"/>
              </a:p>
            </p:txBody>
          </p:sp>
          <p:sp>
            <p:nvSpPr>
              <p:cNvPr id="19476" name="Text Box 12"/>
              <p:cNvSpPr txBox="1">
                <a:spLocks noChangeArrowheads="1"/>
              </p:cNvSpPr>
              <p:nvPr/>
            </p:nvSpPr>
            <p:spPr bwMode="auto">
              <a:xfrm>
                <a:off x="3663733" y="5003016"/>
                <a:ext cx="399070" cy="307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40</a:t>
                </a:r>
                <a:endParaRPr lang="en-US" sz="1400" b="1" dirty="0"/>
              </a:p>
            </p:txBody>
          </p:sp>
          <p:sp>
            <p:nvSpPr>
              <p:cNvPr id="19477" name="Text Box 13"/>
              <p:cNvSpPr txBox="1">
                <a:spLocks noChangeArrowheads="1"/>
              </p:cNvSpPr>
              <p:nvPr/>
            </p:nvSpPr>
            <p:spPr bwMode="auto">
              <a:xfrm>
                <a:off x="4659488" y="5003032"/>
                <a:ext cx="414982" cy="307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60</a:t>
                </a:r>
                <a:endParaRPr lang="en-US" sz="1400" b="1" dirty="0"/>
              </a:p>
            </p:txBody>
          </p:sp>
          <p:sp>
            <p:nvSpPr>
              <p:cNvPr id="19478" name="Text Box 14"/>
              <p:cNvSpPr txBox="1">
                <a:spLocks noChangeArrowheads="1"/>
              </p:cNvSpPr>
              <p:nvPr/>
            </p:nvSpPr>
            <p:spPr bwMode="auto">
              <a:xfrm>
                <a:off x="5630672" y="4997636"/>
                <a:ext cx="4285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80</a:t>
                </a:r>
                <a:endParaRPr lang="en-US" sz="1400" b="1" dirty="0"/>
              </a:p>
            </p:txBody>
          </p:sp>
          <p:sp>
            <p:nvSpPr>
              <p:cNvPr id="19479" name="Text Box 15"/>
              <p:cNvSpPr txBox="1">
                <a:spLocks noChangeArrowheads="1"/>
              </p:cNvSpPr>
              <p:nvPr/>
            </p:nvSpPr>
            <p:spPr bwMode="auto">
              <a:xfrm>
                <a:off x="6578488" y="5000887"/>
                <a:ext cx="671010" cy="307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dirty="0" smtClean="0"/>
                  <a:t>100</a:t>
                </a:r>
                <a:endParaRPr lang="en-US" sz="1400" b="1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83115" y="1301004"/>
                <a:ext cx="4936669" cy="3698374"/>
              </a:xfrm>
              <a:prstGeom prst="rect">
                <a:avLst/>
              </a:prstGeom>
            </p:spPr>
          </p:pic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431639" y="2495298"/>
                <a:ext cx="5127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500</a:t>
                </a:r>
                <a:endParaRPr lang="en-US" sz="1400" b="1" dirty="0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431639" y="2041756"/>
                <a:ext cx="5127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600</a:t>
                </a:r>
                <a:endParaRPr lang="en-US" sz="1400" b="1" dirty="0"/>
              </a:p>
            </p:txBody>
          </p: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1431639" y="1588214"/>
                <a:ext cx="5127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700</a:t>
                </a:r>
                <a:endParaRPr lang="en-US" sz="1400" b="1" dirty="0"/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431639" y="1134672"/>
                <a:ext cx="51276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800</a:t>
                </a:r>
                <a:endParaRPr lang="en-US" sz="1400" b="1" dirty="0"/>
              </a:p>
            </p:txBody>
          </p:sp>
        </p:grpSp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085323" y="1552134"/>
            <a:ext cx="1589148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E (ICRP): Effective Dose using ICRP quality factors</a:t>
            </a:r>
          </a:p>
          <a:p>
            <a:endParaRPr lang="en-US" sz="1400" b="1" dirty="0" smtClean="0"/>
          </a:p>
          <a:p>
            <a:r>
              <a:rPr lang="en-US" sz="1400" b="1" dirty="0"/>
              <a:t>E </a:t>
            </a:r>
            <a:r>
              <a:rPr lang="en-US" sz="1400" b="1" dirty="0" smtClean="0"/>
              <a:t>(NASA)</a:t>
            </a:r>
            <a:r>
              <a:rPr lang="en-US" sz="1400" b="1" dirty="0"/>
              <a:t>: Effective Dose using </a:t>
            </a:r>
            <a:r>
              <a:rPr lang="en-US" sz="1400" b="1" dirty="0" smtClean="0"/>
              <a:t>NASA </a:t>
            </a:r>
            <a:r>
              <a:rPr lang="en-US" sz="1400" b="1" dirty="0"/>
              <a:t>quality </a:t>
            </a:r>
            <a:r>
              <a:rPr lang="en-US" sz="1400" b="1" dirty="0" smtClean="0"/>
              <a:t>factors</a:t>
            </a:r>
          </a:p>
          <a:p>
            <a:endParaRPr lang="en-US" sz="1400" b="1" dirty="0"/>
          </a:p>
          <a:p>
            <a:r>
              <a:rPr lang="en-US" sz="1400" b="1" dirty="0" smtClean="0"/>
              <a:t>Al: Aluminum shielding</a:t>
            </a:r>
          </a:p>
          <a:p>
            <a:endParaRPr lang="en-US" sz="1400" b="1" dirty="0"/>
          </a:p>
          <a:p>
            <a:r>
              <a:rPr lang="en-US" sz="1400" b="1" dirty="0" smtClean="0"/>
              <a:t>PE: Polyethylene shielding </a:t>
            </a:r>
            <a:endParaRPr lang="en-US" sz="1400" b="1" dirty="0"/>
          </a:p>
          <a:p>
            <a:endParaRPr lang="en-US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5755250"/>
            <a:ext cx="9143999" cy="1011133"/>
            <a:chOff x="0" y="5755250"/>
            <a:chExt cx="9143999" cy="1011133"/>
          </a:xfrm>
        </p:grpSpPr>
        <p:sp>
          <p:nvSpPr>
            <p:cNvPr id="5" name="Rectangle 4"/>
            <p:cNvSpPr/>
            <p:nvPr/>
          </p:nvSpPr>
          <p:spPr>
            <a:xfrm>
              <a:off x="553977" y="5755250"/>
              <a:ext cx="8228587" cy="66684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b="1" baseline="30000" dirty="0"/>
                <a:t>Annual GCR Effective doses or NASA Effective dose in deep space vs. depth of shielding for males. Values for solar minimum and maximum are shown.</a:t>
              </a:r>
              <a:endParaRPr lang="en-US" sz="28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427829"/>
              <a:ext cx="9143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Source:  </a:t>
              </a:r>
              <a:r>
                <a:rPr lang="en-US" sz="1600" b="1" dirty="0" err="1"/>
                <a:t>Cucinotta</a:t>
              </a:r>
              <a:r>
                <a:rPr lang="en-US" sz="1600" b="1" dirty="0"/>
                <a:t>, “Space Radiation Cancer Risk Projections and Uncertainties – 2012”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35"/>
            <a:ext cx="8229600" cy="8620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Shielding Against SPE Is Quite Effective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025" y="5570576"/>
            <a:ext cx="774216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Comparison of exponential, </a:t>
            </a:r>
            <a:r>
              <a:rPr lang="en-US" dirty="0" err="1" smtClean="0"/>
              <a:t>Weibull</a:t>
            </a:r>
            <a:r>
              <a:rPr lang="en-US" dirty="0" smtClean="0"/>
              <a:t>, or Band functions fit to proton </a:t>
            </a:r>
            <a:r>
              <a:rPr lang="en-US" dirty="0" err="1" smtClean="0"/>
              <a:t>fluence</a:t>
            </a:r>
            <a:r>
              <a:rPr lang="en-US" dirty="0" smtClean="0"/>
              <a:t> measurements for the November 1960 and August 1972 events (upper panels) and the resulting predictions of Effective doses (lower panels).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427829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Source:  </a:t>
            </a:r>
            <a:r>
              <a:rPr lang="en-US" sz="1600" b="1" dirty="0" err="1"/>
              <a:t>Cucinotta</a:t>
            </a:r>
            <a:r>
              <a:rPr lang="en-US" sz="1600" b="1" dirty="0"/>
              <a:t>, “Space Radiation Cancer Risk Projections and Uncertainties – 2012”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89" y="772525"/>
            <a:ext cx="6672172" cy="472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How bad can an SPE be?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42686" y="1092201"/>
            <a:ext cx="8229600" cy="1904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Bad can mean three things:</a:t>
            </a:r>
          </a:p>
          <a:p>
            <a:pPr lvl="1"/>
            <a:r>
              <a:rPr lang="en-US" b="1" dirty="0" smtClean="0"/>
              <a:t>High total integral fluence</a:t>
            </a:r>
          </a:p>
          <a:p>
            <a:pPr lvl="1"/>
            <a:r>
              <a:rPr lang="en-US" b="1" dirty="0" smtClean="0"/>
              <a:t>Hard spectrum</a:t>
            </a:r>
          </a:p>
          <a:p>
            <a:pPr lvl="1"/>
            <a:r>
              <a:rPr lang="en-US" b="1" dirty="0" smtClean="0"/>
              <a:t>Rapid onset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3657600"/>
          <a:ext cx="792480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6813"/>
                <a:gridCol w="2336254"/>
                <a:gridCol w="2861733"/>
              </a:tblGrid>
              <a:tr h="5214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High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Total Integral Fluence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Hard Spectrum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Rapid Onset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0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August 1972 event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February 1956 event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January 2005 event 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06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High Skin / Eye Dose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Skin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dose can be over 50 Gy-Eq under spacesuit shielding.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High BFO Dose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More penetrating particles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Astronauts can receive a significant dose from an EVA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that lasts a few hours into the event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5521" y="6219762"/>
            <a:ext cx="202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Kalki Seksaria, 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Dose For Several Historical SPEs</a:t>
            </a:r>
            <a:endParaRPr lang="en-US" b="1" dirty="0">
              <a:solidFill>
                <a:srgbClr val="8EB4E3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835" y="1066799"/>
            <a:ext cx="8843019" cy="49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5521" y="6219762"/>
            <a:ext cx="202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Kalki Seksaria, 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58056"/>
            <a:ext cx="8249944" cy="8853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EB4E3"/>
                </a:solidFill>
              </a:rPr>
              <a:t>Shielding Needed to Stay Within </a:t>
            </a:r>
            <a:br>
              <a:rPr lang="en-US" b="1" dirty="0" smtClean="0">
                <a:solidFill>
                  <a:srgbClr val="8EB4E3"/>
                </a:solidFill>
              </a:rPr>
            </a:br>
            <a:r>
              <a:rPr lang="en-US" b="1" dirty="0" smtClean="0">
                <a:solidFill>
                  <a:srgbClr val="8EB4E3"/>
                </a:solidFill>
              </a:rPr>
              <a:t>Permissible Exposure Limits</a:t>
            </a:r>
            <a:endParaRPr lang="en-US" b="1" dirty="0">
              <a:solidFill>
                <a:srgbClr val="8EB4E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0230" y="1219200"/>
            <a:ext cx="8135844" cy="5635617"/>
            <a:chOff x="740230" y="1219200"/>
            <a:chExt cx="8135844" cy="5635617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/>
          </p:nvGraphicFramePr>
          <p:xfrm>
            <a:off x="740230" y="1219200"/>
            <a:ext cx="8026400" cy="48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233714" y="6208486"/>
              <a:ext cx="470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Only the values 0.3, 1, 5, 10, 15, 20, and 30 g/cm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are used, as they are the only ones available in  NASA’s ARRBOD model, used to calculate Grey-Equivalent.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5521" y="6219762"/>
              <a:ext cx="2020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Kalki Seksaria, 2011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1" y="0"/>
            <a:ext cx="8229600" cy="729703"/>
          </a:xfrm>
        </p:spPr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January 2005 SPE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2217057"/>
            <a:ext cx="3033486" cy="2013857"/>
          </a:xfrm>
        </p:spPr>
        <p:txBody>
          <a:bodyPr>
            <a:noAutofit/>
          </a:bodyPr>
          <a:lstStyle/>
          <a:p>
            <a:pPr marL="231775" indent="-231775"/>
            <a:r>
              <a:rPr lang="en-US" sz="2400" b="1" dirty="0" smtClean="0"/>
              <a:t>Characteristics of the January 2005 Solar Particle Event</a:t>
            </a:r>
            <a:r>
              <a:rPr lang="en-US" sz="2400" dirty="0" smtClean="0"/>
              <a:t>:</a:t>
            </a:r>
          </a:p>
          <a:p>
            <a:pPr marL="465138" lvl="1" indent="-233363">
              <a:buFont typeface="Arial" pitchFamily="34" charset="0"/>
              <a:buChar char="•"/>
            </a:pPr>
            <a:r>
              <a:rPr lang="en-US" sz="1800" b="1" dirty="0" smtClean="0"/>
              <a:t> Stressing </a:t>
            </a:r>
          </a:p>
          <a:p>
            <a:pPr marL="465138" lvl="1" indent="-233363">
              <a:buFont typeface="Arial" pitchFamily="34" charset="0"/>
              <a:buChar char="•"/>
            </a:pPr>
            <a:r>
              <a:rPr lang="en-US" sz="1800" b="1" dirty="0" smtClean="0"/>
              <a:t> Rapid Onset</a:t>
            </a:r>
          </a:p>
          <a:p>
            <a:pPr marL="465138" lvl="1" indent="-233363">
              <a:buFont typeface="Arial" pitchFamily="34" charset="0"/>
              <a:buChar char="•"/>
            </a:pPr>
            <a:r>
              <a:rPr lang="en-US" sz="1800" b="1" dirty="0" smtClean="0"/>
              <a:t> Hard Spectrum</a:t>
            </a:r>
          </a:p>
          <a:p>
            <a:pPr marL="465138" lvl="1" indent="-233363">
              <a:buFont typeface="Arial" pitchFamily="34" charset="0"/>
              <a:buChar char="•"/>
            </a:pPr>
            <a:r>
              <a:rPr lang="en-US" sz="1800" b="1" dirty="0" smtClean="0"/>
              <a:t> Low total integral </a:t>
            </a:r>
            <a:r>
              <a:rPr lang="en-US" sz="1800" b="1" dirty="0" err="1" smtClean="0"/>
              <a:t>fluence</a:t>
            </a:r>
            <a:endParaRPr lang="en-US" sz="1800" b="1" dirty="0" smtClean="0"/>
          </a:p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733800" y="1066800"/>
          <a:ext cx="525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63246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chart shows the GOES data for the January 2005 event.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Time to Respond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0" y="874486"/>
            <a:ext cx="3621314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The time to respond to a hard event with a rapid onset is challenging, as the BFO limit can easily be broken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January 2005 event was used to see how stressing the timeline could be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Since the January 2005 event had a low total integral fluence it is important to see what multiplier is needed to exceed any of the PELs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The January 2005 event needs to be scaled by a factor of ~20 to match the &gt;30 MeV fluence of the August 1972 event. 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82206" y="5836194"/>
            <a:ext cx="612502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Astronauts may have less than 5 hours to get to shelter after event onset.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46136" y="1583507"/>
            <a:ext cx="5232400" cy="3279838"/>
            <a:chOff x="3759199" y="1596570"/>
            <a:chExt cx="5232400" cy="3279838"/>
          </a:xfrm>
        </p:grpSpPr>
        <p:sp>
          <p:nvSpPr>
            <p:cNvPr id="6" name="Rectangle 5"/>
            <p:cNvSpPr/>
            <p:nvPr/>
          </p:nvSpPr>
          <p:spPr>
            <a:xfrm>
              <a:off x="3759199" y="1596570"/>
              <a:ext cx="5225143" cy="2554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Content Placeholder 5"/>
            <p:cNvGraphicFramePr>
              <a:graphicFrameLocks/>
            </p:cNvGraphicFramePr>
            <p:nvPr/>
          </p:nvGraphicFramePr>
          <p:xfrm>
            <a:off x="3759200" y="1600200"/>
            <a:ext cx="5232399" cy="2709318"/>
          </p:xfrm>
          <a:graphic>
            <a:graphicData uri="http://schemas.openxmlformats.org/drawingml/2006/table">
              <a:tbl>
                <a:tblPr/>
                <a:tblGrid>
                  <a:gridCol w="2714553"/>
                  <a:gridCol w="442589"/>
                  <a:gridCol w="393414"/>
                  <a:gridCol w="442589"/>
                  <a:gridCol w="442589"/>
                  <a:gridCol w="393414"/>
                  <a:gridCol w="403251"/>
                </a:tblGrid>
                <a:tr h="338716"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EVA length (hours)</a:t>
                        </a:r>
                        <a:endPara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0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3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626625"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EVA  female BFO </a:t>
                        </a:r>
                        <a:endPara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endParaRPr>
                      </a:p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dose-equivalent 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(</a:t>
                        </a:r>
                        <a:r>
                          <a:rPr lang="en-US" sz="1400" b="1" dirty="0" err="1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mSv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)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0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18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33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43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50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57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626625"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Spacecraft female BFO </a:t>
                        </a:r>
                        <a:endPara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endParaRPr>
                      </a:p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dose-equivalent 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(</a:t>
                        </a:r>
                        <a:r>
                          <a:rPr lang="en-US" sz="1400" b="1" dirty="0" err="1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mSv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)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30</a:t>
                        </a:r>
                        <a:endParaRPr lang="en-US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23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18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15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12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11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626625"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Total female </a:t>
                        </a:r>
                        <a:r>
                          <a:rPr lang="en-US" sz="14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BFO (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mSv) </a:t>
                        </a:r>
                        <a:endPara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endParaRPr>
                      </a:p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(</a:t>
                        </a: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first limit to be broken) 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30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41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51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58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63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tx1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67</a:t>
                        </a:r>
                        <a:endPara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32294"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Arial" pitchFamily="34" charset="0"/>
                            <a:ea typeface="Times New Roman"/>
                            <a:cs typeface="Arial" pitchFamily="34" charset="0"/>
                          </a:rPr>
                          <a:t>Minimum Multiplier to exceed PEL</a:t>
                        </a:r>
                        <a:endPara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8.2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6.1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4.9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4.3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4.0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3.7</a:t>
                        </a:r>
                        <a:endParaRPr lang="en-US" sz="1200" b="1" dirty="0"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39508" marR="39508" marT="0" marB="0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5B8B7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899064" y="4507076"/>
              <a:ext cx="2020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Kalki Seksaria, 2011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0"/>
            <a:ext cx="8229600" cy="1027944"/>
          </a:xfrm>
        </p:spPr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Key Take-</a:t>
            </a:r>
            <a:r>
              <a:rPr lang="en-US" b="1" dirty="0" err="1" smtClean="0">
                <a:solidFill>
                  <a:srgbClr val="8EB4E3"/>
                </a:solidFill>
              </a:rPr>
              <a:t>Aways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0" y="1027945"/>
            <a:ext cx="8364278" cy="49369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Radiation is a significant risk to deep space exploration</a:t>
            </a:r>
          </a:p>
          <a:p>
            <a:pPr lvl="1"/>
            <a:r>
              <a:rPr lang="en-US" dirty="0" smtClean="0"/>
              <a:t>Long term cancer risk</a:t>
            </a:r>
          </a:p>
          <a:p>
            <a:pPr lvl="1"/>
            <a:r>
              <a:rPr lang="en-US" dirty="0" smtClean="0"/>
              <a:t>Shorter term, mission limiting health effects</a:t>
            </a:r>
          </a:p>
          <a:p>
            <a:r>
              <a:rPr lang="en-US" dirty="0" smtClean="0"/>
              <a:t>Galactic Cosmic Rays are extremely difficult to shield</a:t>
            </a:r>
          </a:p>
          <a:p>
            <a:pPr lvl="1"/>
            <a:r>
              <a:rPr lang="en-US" dirty="0" smtClean="0"/>
              <a:t>Exposure to GCR will be the mission limiting factor</a:t>
            </a:r>
          </a:p>
          <a:p>
            <a:r>
              <a:rPr lang="en-US" dirty="0" smtClean="0"/>
              <a:t>Solar </a:t>
            </a:r>
            <a:r>
              <a:rPr lang="en-US" dirty="0" err="1" smtClean="0"/>
              <a:t>Partice</a:t>
            </a:r>
            <a:r>
              <a:rPr lang="en-US" dirty="0" smtClean="0"/>
              <a:t> Events can be shielded but there must be 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ufficient warning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dequate shelter, 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operations concept that allows time to reach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101598"/>
            <a:ext cx="8229600" cy="729703"/>
          </a:xfrm>
        </p:spPr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Mission Risk Balancing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22849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Minimum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882775"/>
            <a:ext cx="4040188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Few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within one year of solar minimum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GCR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three times higher than at solar maximum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GCR is very difficult to shield against: mission length will be limited by yearly PEL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30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Maximum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5025" y="1882775"/>
            <a:ext cx="4041775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risk of an SPE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GCR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shielded against, but will add to total mission dose, and may disrupt mission operations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SPE experienced while on EVA can easily exceed the PEL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0"/>
            <a:ext cx="8229600" cy="1027944"/>
          </a:xfrm>
        </p:spPr>
        <p:txBody>
          <a:bodyPr/>
          <a:lstStyle/>
          <a:p>
            <a:r>
              <a:rPr lang="en-US" b="1" dirty="0" smtClean="0">
                <a:solidFill>
                  <a:srgbClr val="8EB4E3"/>
                </a:solidFill>
              </a:rPr>
              <a:t>Key Take-</a:t>
            </a:r>
            <a:r>
              <a:rPr lang="en-US" b="1" dirty="0" err="1" smtClean="0">
                <a:solidFill>
                  <a:srgbClr val="8EB4E3"/>
                </a:solidFill>
              </a:rPr>
              <a:t>Aways</a:t>
            </a:r>
            <a:endParaRPr lang="en-US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0" y="1027945"/>
            <a:ext cx="8364278" cy="49369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Radiation is a significant risk to deep space exploration</a:t>
            </a:r>
          </a:p>
          <a:p>
            <a:pPr lvl="1"/>
            <a:r>
              <a:rPr lang="en-US" dirty="0" smtClean="0"/>
              <a:t>Long term cancer risk</a:t>
            </a:r>
          </a:p>
          <a:p>
            <a:pPr lvl="1"/>
            <a:r>
              <a:rPr lang="en-US" dirty="0" smtClean="0"/>
              <a:t>Shorter term, mission limiting health effects</a:t>
            </a:r>
          </a:p>
          <a:p>
            <a:r>
              <a:rPr lang="en-US" dirty="0" smtClean="0"/>
              <a:t>Galactic Cosmic Rays are extremely difficult to shield</a:t>
            </a:r>
          </a:p>
          <a:p>
            <a:pPr lvl="1"/>
            <a:r>
              <a:rPr lang="en-US" dirty="0" smtClean="0"/>
              <a:t>Exposure to GCR will be the mission limiting factor</a:t>
            </a:r>
          </a:p>
          <a:p>
            <a:r>
              <a:rPr lang="en-US" dirty="0" smtClean="0"/>
              <a:t>Solar </a:t>
            </a:r>
            <a:r>
              <a:rPr lang="en-US" dirty="0" err="1" smtClean="0"/>
              <a:t>Partice</a:t>
            </a:r>
            <a:r>
              <a:rPr lang="en-US" dirty="0" smtClean="0"/>
              <a:t> Events can be shielded but there must be :</a:t>
            </a:r>
          </a:p>
          <a:p>
            <a:pPr lvl="1"/>
            <a:r>
              <a:rPr lang="en-US" dirty="0" smtClean="0"/>
              <a:t>sufficient warning</a:t>
            </a:r>
            <a:endParaRPr lang="en-US" dirty="0"/>
          </a:p>
          <a:p>
            <a:pPr lvl="1"/>
            <a:r>
              <a:rPr lang="en-US" dirty="0" smtClean="0"/>
              <a:t>adequate shelter, and</a:t>
            </a:r>
          </a:p>
          <a:p>
            <a:pPr lvl="1"/>
            <a:r>
              <a:rPr lang="en-US" dirty="0" smtClean="0"/>
              <a:t>an operations concept that allows time to reach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Backup Slides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543800" cy="583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Keck </a:t>
            </a:r>
          </a:p>
          <a:p>
            <a:r>
              <a:rPr lang="en-US" dirty="0" smtClean="0"/>
              <a:t>&gt; Institute for Space 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79051" y="875353"/>
            <a:ext cx="4432150" cy="4660793"/>
            <a:chOff x="2679051" y="875353"/>
            <a:chExt cx="4432150" cy="4660793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9051" y="875353"/>
              <a:ext cx="4432150" cy="466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3210175" y="1058242"/>
              <a:ext cx="3492387" cy="3916716"/>
              <a:chOff x="3210175" y="1058242"/>
              <a:chExt cx="3492387" cy="391671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210175" y="1058242"/>
                <a:ext cx="3492387" cy="3903739"/>
              </a:xfrm>
              <a:prstGeom prst="rect">
                <a:avLst/>
              </a:prstGeom>
              <a:solidFill>
                <a:srgbClr val="BFBFB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761707" y="2354023"/>
                <a:ext cx="2918513" cy="2620935"/>
              </a:xfrm>
              <a:custGeom>
                <a:avLst/>
                <a:gdLst>
                  <a:gd name="connsiteX0" fmla="*/ 0 w 2918513"/>
                  <a:gd name="connsiteY0" fmla="*/ 2620935 h 2620935"/>
                  <a:gd name="connsiteX1" fmla="*/ 594512 w 2918513"/>
                  <a:gd name="connsiteY1" fmla="*/ 2499345 h 2620935"/>
                  <a:gd name="connsiteX2" fmla="*/ 1378187 w 2918513"/>
                  <a:gd name="connsiteY2" fmla="*/ 1945436 h 2620935"/>
                  <a:gd name="connsiteX3" fmla="*/ 2175373 w 2918513"/>
                  <a:gd name="connsiteY3" fmla="*/ 1080798 h 2620935"/>
                  <a:gd name="connsiteX4" fmla="*/ 2918513 w 2918513"/>
                  <a:gd name="connsiteY4" fmla="*/ 40530 h 2620935"/>
                  <a:gd name="connsiteX5" fmla="*/ 2918513 w 2918513"/>
                  <a:gd name="connsiteY5" fmla="*/ 40530 h 2620935"/>
                  <a:gd name="connsiteX6" fmla="*/ 2918513 w 2918513"/>
                  <a:gd name="connsiteY6" fmla="*/ 0 h 2620935"/>
                  <a:gd name="connsiteX0" fmla="*/ 0 w 2918513"/>
                  <a:gd name="connsiteY0" fmla="*/ 2620935 h 2620935"/>
                  <a:gd name="connsiteX1" fmla="*/ 540179 w 2918513"/>
                  <a:gd name="connsiteY1" fmla="*/ 2485761 h 2620935"/>
                  <a:gd name="connsiteX2" fmla="*/ 1378187 w 2918513"/>
                  <a:gd name="connsiteY2" fmla="*/ 1945436 h 2620935"/>
                  <a:gd name="connsiteX3" fmla="*/ 2175373 w 2918513"/>
                  <a:gd name="connsiteY3" fmla="*/ 1080798 h 2620935"/>
                  <a:gd name="connsiteX4" fmla="*/ 2918513 w 2918513"/>
                  <a:gd name="connsiteY4" fmla="*/ 40530 h 2620935"/>
                  <a:gd name="connsiteX5" fmla="*/ 2918513 w 2918513"/>
                  <a:gd name="connsiteY5" fmla="*/ 40530 h 2620935"/>
                  <a:gd name="connsiteX6" fmla="*/ 2918513 w 2918513"/>
                  <a:gd name="connsiteY6" fmla="*/ 0 h 2620935"/>
                  <a:gd name="connsiteX0" fmla="*/ 0 w 2918513"/>
                  <a:gd name="connsiteY0" fmla="*/ 2620935 h 2620935"/>
                  <a:gd name="connsiteX1" fmla="*/ 540179 w 2918513"/>
                  <a:gd name="connsiteY1" fmla="*/ 2485761 h 2620935"/>
                  <a:gd name="connsiteX2" fmla="*/ 1378187 w 2918513"/>
                  <a:gd name="connsiteY2" fmla="*/ 1925061 h 2620935"/>
                  <a:gd name="connsiteX3" fmla="*/ 2175373 w 2918513"/>
                  <a:gd name="connsiteY3" fmla="*/ 1080798 h 2620935"/>
                  <a:gd name="connsiteX4" fmla="*/ 2918513 w 2918513"/>
                  <a:gd name="connsiteY4" fmla="*/ 40530 h 2620935"/>
                  <a:gd name="connsiteX5" fmla="*/ 2918513 w 2918513"/>
                  <a:gd name="connsiteY5" fmla="*/ 40530 h 2620935"/>
                  <a:gd name="connsiteX6" fmla="*/ 2918513 w 2918513"/>
                  <a:gd name="connsiteY6" fmla="*/ 0 h 262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8513" h="2620935">
                    <a:moveTo>
                      <a:pt x="0" y="2620935"/>
                    </a:moveTo>
                    <a:cubicBezTo>
                      <a:pt x="182407" y="2616431"/>
                      <a:pt x="310481" y="2601740"/>
                      <a:pt x="540179" y="2485761"/>
                    </a:cubicBezTo>
                    <a:cubicBezTo>
                      <a:pt x="769877" y="2369782"/>
                      <a:pt x="1105655" y="2159222"/>
                      <a:pt x="1378187" y="1925061"/>
                    </a:cubicBezTo>
                    <a:cubicBezTo>
                      <a:pt x="1650719" y="1690900"/>
                      <a:pt x="1918652" y="1394887"/>
                      <a:pt x="2175373" y="1080798"/>
                    </a:cubicBezTo>
                    <a:cubicBezTo>
                      <a:pt x="2432094" y="766709"/>
                      <a:pt x="2918513" y="40530"/>
                      <a:pt x="2918513" y="40530"/>
                    </a:cubicBezTo>
                    <a:lnTo>
                      <a:pt x="2918513" y="40530"/>
                    </a:lnTo>
                    <a:lnTo>
                      <a:pt x="2918513" y="0"/>
                    </a:ln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18" y="44782"/>
            <a:ext cx="8076581" cy="7297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EB4E3"/>
                </a:solidFill>
              </a:rPr>
              <a:t>Risk Management with ALARA and Large Uncertainties </a:t>
            </a:r>
            <a:endParaRPr lang="en-US" sz="2800" b="1" dirty="0">
              <a:solidFill>
                <a:srgbClr val="8EB4E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7714" y="5914318"/>
            <a:ext cx="5310149" cy="4870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After a </a:t>
            </a:r>
            <a:r>
              <a:rPr lang="en-US" sz="2000" b="1" dirty="0" smtClean="0"/>
              <a:t>similar figure from</a:t>
            </a:r>
            <a:r>
              <a:rPr lang="en-US" sz="2000" b="1" dirty="0" smtClean="0"/>
              <a:t>: </a:t>
            </a:r>
            <a:r>
              <a:rPr lang="en-US" sz="2000" b="1" dirty="0"/>
              <a:t>Schimmerling W</a:t>
            </a:r>
            <a:r>
              <a:rPr lang="en-US" sz="2000" b="1" dirty="0" smtClean="0"/>
              <a:t>., </a:t>
            </a:r>
            <a:r>
              <a:rPr lang="en-US" sz="2000" b="1" i="1" dirty="0"/>
              <a:t>Accepting space radiation risks</a:t>
            </a:r>
            <a:r>
              <a:rPr lang="en-US" sz="2000" b="1" dirty="0"/>
              <a:t>. </a:t>
            </a:r>
            <a:r>
              <a:rPr lang="en-US" sz="2000" b="1" dirty="0" err="1"/>
              <a:t>Radiat</a:t>
            </a:r>
            <a:r>
              <a:rPr lang="en-US" sz="2000" b="1" dirty="0"/>
              <a:t> </a:t>
            </a:r>
            <a:r>
              <a:rPr lang="en-US" sz="2000" b="1" dirty="0" err="1"/>
              <a:t>Env</a:t>
            </a:r>
            <a:r>
              <a:rPr lang="en-US" sz="2000" b="1" dirty="0"/>
              <a:t> </a:t>
            </a:r>
            <a:r>
              <a:rPr lang="en-US" sz="2000" b="1" dirty="0" err="1"/>
              <a:t>Biophys</a:t>
            </a:r>
            <a:r>
              <a:rPr lang="en-US" sz="2000" b="1" dirty="0"/>
              <a:t>.  2010;49:325-329.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21467" y="1975385"/>
            <a:ext cx="3445819" cy="1339985"/>
            <a:chOff x="3221467" y="1975385"/>
            <a:chExt cx="3445819" cy="133998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21933" y="2351650"/>
              <a:ext cx="3445353" cy="0"/>
            </a:xfrm>
            <a:prstGeom prst="line">
              <a:avLst/>
            </a:prstGeom>
            <a:ln>
              <a:solidFill>
                <a:srgbClr val="26262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21467" y="3315370"/>
              <a:ext cx="3445353" cy="0"/>
            </a:xfrm>
            <a:prstGeom prst="line">
              <a:avLst/>
            </a:prstGeom>
            <a:ln>
              <a:solidFill>
                <a:srgbClr val="26262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45451" y="1975385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Acceptable risk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6744" y="2939105"/>
              <a:ext cx="1938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Warning threshold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6044065" y="3315827"/>
            <a:ext cx="23518" cy="163439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28906" y="1205831"/>
            <a:ext cx="2957413" cy="3779667"/>
            <a:chOff x="3728906" y="1205831"/>
            <a:chExt cx="2957413" cy="3779667"/>
          </a:xfrm>
        </p:grpSpPr>
        <p:sp>
          <p:nvSpPr>
            <p:cNvPr id="10" name="Freeform 9"/>
            <p:cNvSpPr/>
            <p:nvPr/>
          </p:nvSpPr>
          <p:spPr>
            <a:xfrm>
              <a:off x="3728906" y="1205831"/>
              <a:ext cx="2957413" cy="3722085"/>
            </a:xfrm>
            <a:custGeom>
              <a:avLst/>
              <a:gdLst>
                <a:gd name="connsiteX0" fmla="*/ 0 w 2918513"/>
                <a:gd name="connsiteY0" fmla="*/ 2620935 h 2620935"/>
                <a:gd name="connsiteX1" fmla="*/ 594512 w 2918513"/>
                <a:gd name="connsiteY1" fmla="*/ 2499345 h 2620935"/>
                <a:gd name="connsiteX2" fmla="*/ 1378187 w 2918513"/>
                <a:gd name="connsiteY2" fmla="*/ 1945436 h 2620935"/>
                <a:gd name="connsiteX3" fmla="*/ 2175373 w 2918513"/>
                <a:gd name="connsiteY3" fmla="*/ 1080798 h 2620935"/>
                <a:gd name="connsiteX4" fmla="*/ 2918513 w 2918513"/>
                <a:gd name="connsiteY4" fmla="*/ 40530 h 2620935"/>
                <a:gd name="connsiteX5" fmla="*/ 2918513 w 2918513"/>
                <a:gd name="connsiteY5" fmla="*/ 40530 h 2620935"/>
                <a:gd name="connsiteX6" fmla="*/ 2918513 w 2918513"/>
                <a:gd name="connsiteY6" fmla="*/ 0 h 2620935"/>
                <a:gd name="connsiteX0" fmla="*/ 0 w 2918513"/>
                <a:gd name="connsiteY0" fmla="*/ 2620935 h 2620935"/>
                <a:gd name="connsiteX1" fmla="*/ 540179 w 2918513"/>
                <a:gd name="connsiteY1" fmla="*/ 2485761 h 2620935"/>
                <a:gd name="connsiteX2" fmla="*/ 1378187 w 2918513"/>
                <a:gd name="connsiteY2" fmla="*/ 1945436 h 2620935"/>
                <a:gd name="connsiteX3" fmla="*/ 2175373 w 2918513"/>
                <a:gd name="connsiteY3" fmla="*/ 1080798 h 2620935"/>
                <a:gd name="connsiteX4" fmla="*/ 2918513 w 2918513"/>
                <a:gd name="connsiteY4" fmla="*/ 40530 h 2620935"/>
                <a:gd name="connsiteX5" fmla="*/ 2918513 w 2918513"/>
                <a:gd name="connsiteY5" fmla="*/ 40530 h 2620935"/>
                <a:gd name="connsiteX6" fmla="*/ 2918513 w 2918513"/>
                <a:gd name="connsiteY6" fmla="*/ 0 h 2620935"/>
                <a:gd name="connsiteX0" fmla="*/ 0 w 2918513"/>
                <a:gd name="connsiteY0" fmla="*/ 2620935 h 2620935"/>
                <a:gd name="connsiteX1" fmla="*/ 540179 w 2918513"/>
                <a:gd name="connsiteY1" fmla="*/ 2485761 h 2620935"/>
                <a:gd name="connsiteX2" fmla="*/ 1378187 w 2918513"/>
                <a:gd name="connsiteY2" fmla="*/ 1925061 h 2620935"/>
                <a:gd name="connsiteX3" fmla="*/ 2175373 w 2918513"/>
                <a:gd name="connsiteY3" fmla="*/ 1080798 h 2620935"/>
                <a:gd name="connsiteX4" fmla="*/ 2918513 w 2918513"/>
                <a:gd name="connsiteY4" fmla="*/ 40530 h 2620935"/>
                <a:gd name="connsiteX5" fmla="*/ 2918513 w 2918513"/>
                <a:gd name="connsiteY5" fmla="*/ 40530 h 2620935"/>
                <a:gd name="connsiteX6" fmla="*/ 2918513 w 2918513"/>
                <a:gd name="connsiteY6" fmla="*/ 0 h 2620935"/>
                <a:gd name="connsiteX0" fmla="*/ 0 w 2918513"/>
                <a:gd name="connsiteY0" fmla="*/ 2580405 h 2580405"/>
                <a:gd name="connsiteX1" fmla="*/ 540179 w 2918513"/>
                <a:gd name="connsiteY1" fmla="*/ 2445231 h 2580405"/>
                <a:gd name="connsiteX2" fmla="*/ 1378187 w 2918513"/>
                <a:gd name="connsiteY2" fmla="*/ 1884531 h 2580405"/>
                <a:gd name="connsiteX3" fmla="*/ 2175373 w 2918513"/>
                <a:gd name="connsiteY3" fmla="*/ 1040268 h 2580405"/>
                <a:gd name="connsiteX4" fmla="*/ 2918513 w 2918513"/>
                <a:gd name="connsiteY4" fmla="*/ 0 h 2580405"/>
                <a:gd name="connsiteX5" fmla="*/ 2918513 w 2918513"/>
                <a:gd name="connsiteY5" fmla="*/ 0 h 2580405"/>
                <a:gd name="connsiteX0" fmla="*/ 0 w 2949557"/>
                <a:gd name="connsiteY0" fmla="*/ 2664879 h 2664879"/>
                <a:gd name="connsiteX1" fmla="*/ 540179 w 2949557"/>
                <a:gd name="connsiteY1" fmla="*/ 2529705 h 2664879"/>
                <a:gd name="connsiteX2" fmla="*/ 1378187 w 2949557"/>
                <a:gd name="connsiteY2" fmla="*/ 1969005 h 2664879"/>
                <a:gd name="connsiteX3" fmla="*/ 2175373 w 2949557"/>
                <a:gd name="connsiteY3" fmla="*/ 1124742 h 2664879"/>
                <a:gd name="connsiteX4" fmla="*/ 2918513 w 2949557"/>
                <a:gd name="connsiteY4" fmla="*/ 84474 h 2664879"/>
                <a:gd name="connsiteX5" fmla="*/ 2796265 w 2949557"/>
                <a:gd name="connsiteY5" fmla="*/ 57307 h 2664879"/>
                <a:gd name="connsiteX0" fmla="*/ 0 w 2805136"/>
                <a:gd name="connsiteY0" fmla="*/ 2607572 h 2607572"/>
                <a:gd name="connsiteX1" fmla="*/ 540179 w 2805136"/>
                <a:gd name="connsiteY1" fmla="*/ 2472398 h 2607572"/>
                <a:gd name="connsiteX2" fmla="*/ 1378187 w 2805136"/>
                <a:gd name="connsiteY2" fmla="*/ 1911698 h 2607572"/>
                <a:gd name="connsiteX3" fmla="*/ 2175373 w 2805136"/>
                <a:gd name="connsiteY3" fmla="*/ 1067435 h 2607572"/>
                <a:gd name="connsiteX4" fmla="*/ 2626475 w 2805136"/>
                <a:gd name="connsiteY4" fmla="*/ 319214 h 2607572"/>
                <a:gd name="connsiteX5" fmla="*/ 2796265 w 2805136"/>
                <a:gd name="connsiteY5" fmla="*/ 0 h 2607572"/>
                <a:gd name="connsiteX0" fmla="*/ 0 w 2806202"/>
                <a:gd name="connsiteY0" fmla="*/ 2607572 h 2607572"/>
                <a:gd name="connsiteX1" fmla="*/ 540179 w 2806202"/>
                <a:gd name="connsiteY1" fmla="*/ 2472398 h 2607572"/>
                <a:gd name="connsiteX2" fmla="*/ 1378187 w 2806202"/>
                <a:gd name="connsiteY2" fmla="*/ 1911698 h 2607572"/>
                <a:gd name="connsiteX3" fmla="*/ 2073500 w 2806202"/>
                <a:gd name="connsiteY3" fmla="*/ 1094602 h 2607572"/>
                <a:gd name="connsiteX4" fmla="*/ 2626475 w 2806202"/>
                <a:gd name="connsiteY4" fmla="*/ 319214 h 2607572"/>
                <a:gd name="connsiteX5" fmla="*/ 2796265 w 2806202"/>
                <a:gd name="connsiteY5" fmla="*/ 0 h 2607572"/>
                <a:gd name="connsiteX0" fmla="*/ 0 w 2806202"/>
                <a:gd name="connsiteY0" fmla="*/ 2607572 h 2607572"/>
                <a:gd name="connsiteX1" fmla="*/ 540179 w 2806202"/>
                <a:gd name="connsiteY1" fmla="*/ 2472398 h 2607572"/>
                <a:gd name="connsiteX2" fmla="*/ 1391770 w 2806202"/>
                <a:gd name="connsiteY2" fmla="*/ 1932074 h 2607572"/>
                <a:gd name="connsiteX3" fmla="*/ 2073500 w 2806202"/>
                <a:gd name="connsiteY3" fmla="*/ 1094602 h 2607572"/>
                <a:gd name="connsiteX4" fmla="*/ 2626475 w 2806202"/>
                <a:gd name="connsiteY4" fmla="*/ 319214 h 2607572"/>
                <a:gd name="connsiteX5" fmla="*/ 2796265 w 2806202"/>
                <a:gd name="connsiteY5" fmla="*/ 0 h 2607572"/>
                <a:gd name="connsiteX0" fmla="*/ 0 w 2806202"/>
                <a:gd name="connsiteY0" fmla="*/ 2607572 h 2607572"/>
                <a:gd name="connsiteX1" fmla="*/ 716760 w 2806202"/>
                <a:gd name="connsiteY1" fmla="*/ 2445231 h 2607572"/>
                <a:gd name="connsiteX2" fmla="*/ 1391770 w 2806202"/>
                <a:gd name="connsiteY2" fmla="*/ 1932074 h 2607572"/>
                <a:gd name="connsiteX3" fmla="*/ 2073500 w 2806202"/>
                <a:gd name="connsiteY3" fmla="*/ 1094602 h 2607572"/>
                <a:gd name="connsiteX4" fmla="*/ 2626475 w 2806202"/>
                <a:gd name="connsiteY4" fmla="*/ 319214 h 2607572"/>
                <a:gd name="connsiteX5" fmla="*/ 2796265 w 2806202"/>
                <a:gd name="connsiteY5" fmla="*/ 0 h 2607572"/>
                <a:gd name="connsiteX0" fmla="*/ 0 w 2089442"/>
                <a:gd name="connsiteY0" fmla="*/ 2445231 h 2445231"/>
                <a:gd name="connsiteX1" fmla="*/ 675010 w 2089442"/>
                <a:gd name="connsiteY1" fmla="*/ 1932074 h 2445231"/>
                <a:gd name="connsiteX2" fmla="*/ 1356740 w 2089442"/>
                <a:gd name="connsiteY2" fmla="*/ 1094602 h 2445231"/>
                <a:gd name="connsiteX3" fmla="*/ 1909715 w 2089442"/>
                <a:gd name="connsiteY3" fmla="*/ 319214 h 2445231"/>
                <a:gd name="connsiteX4" fmla="*/ 2079505 w 2089442"/>
                <a:gd name="connsiteY4" fmla="*/ 0 h 2445231"/>
                <a:gd name="connsiteX0" fmla="*/ 0 w 2272815"/>
                <a:gd name="connsiteY0" fmla="*/ 2581066 h 2581066"/>
                <a:gd name="connsiteX1" fmla="*/ 858383 w 2272815"/>
                <a:gd name="connsiteY1" fmla="*/ 1932074 h 2581066"/>
                <a:gd name="connsiteX2" fmla="*/ 1540113 w 2272815"/>
                <a:gd name="connsiteY2" fmla="*/ 1094602 h 2581066"/>
                <a:gd name="connsiteX3" fmla="*/ 2093088 w 2272815"/>
                <a:gd name="connsiteY3" fmla="*/ 319214 h 2581066"/>
                <a:gd name="connsiteX4" fmla="*/ 2262878 w 2272815"/>
                <a:gd name="connsiteY4" fmla="*/ 0 h 2581066"/>
                <a:gd name="connsiteX0" fmla="*/ 0 w 2272737"/>
                <a:gd name="connsiteY0" fmla="*/ 2581066 h 2581066"/>
                <a:gd name="connsiteX1" fmla="*/ 858383 w 2272737"/>
                <a:gd name="connsiteY1" fmla="*/ 1932074 h 2581066"/>
                <a:gd name="connsiteX2" fmla="*/ 1546904 w 2272737"/>
                <a:gd name="connsiteY2" fmla="*/ 1128561 h 2581066"/>
                <a:gd name="connsiteX3" fmla="*/ 2093088 w 2272737"/>
                <a:gd name="connsiteY3" fmla="*/ 319214 h 2581066"/>
                <a:gd name="connsiteX4" fmla="*/ 2262878 w 2272737"/>
                <a:gd name="connsiteY4" fmla="*/ 0 h 2581066"/>
                <a:gd name="connsiteX0" fmla="*/ 0 w 2273137"/>
                <a:gd name="connsiteY0" fmla="*/ 2581066 h 2581066"/>
                <a:gd name="connsiteX1" fmla="*/ 858383 w 2273137"/>
                <a:gd name="connsiteY1" fmla="*/ 1932074 h 2581066"/>
                <a:gd name="connsiteX2" fmla="*/ 1512946 w 2273137"/>
                <a:gd name="connsiteY2" fmla="*/ 1128561 h 2581066"/>
                <a:gd name="connsiteX3" fmla="*/ 2093088 w 2273137"/>
                <a:gd name="connsiteY3" fmla="*/ 319214 h 2581066"/>
                <a:gd name="connsiteX4" fmla="*/ 2262878 w 2273137"/>
                <a:gd name="connsiteY4" fmla="*/ 0 h 2581066"/>
                <a:gd name="connsiteX0" fmla="*/ 0 w 2273055"/>
                <a:gd name="connsiteY0" fmla="*/ 2581066 h 2581066"/>
                <a:gd name="connsiteX1" fmla="*/ 858383 w 2273055"/>
                <a:gd name="connsiteY1" fmla="*/ 1932074 h 2581066"/>
                <a:gd name="connsiteX2" fmla="*/ 1519737 w 2273055"/>
                <a:gd name="connsiteY2" fmla="*/ 1162520 h 2581066"/>
                <a:gd name="connsiteX3" fmla="*/ 2093088 w 2273055"/>
                <a:gd name="connsiteY3" fmla="*/ 319214 h 2581066"/>
                <a:gd name="connsiteX4" fmla="*/ 2262878 w 2273055"/>
                <a:gd name="connsiteY4" fmla="*/ 0 h 2581066"/>
                <a:gd name="connsiteX0" fmla="*/ 0 w 2957413"/>
                <a:gd name="connsiteY0" fmla="*/ 3722085 h 3722085"/>
                <a:gd name="connsiteX1" fmla="*/ 858383 w 2957413"/>
                <a:gd name="connsiteY1" fmla="*/ 3073093 h 3722085"/>
                <a:gd name="connsiteX2" fmla="*/ 1519737 w 2957413"/>
                <a:gd name="connsiteY2" fmla="*/ 2303539 h 3722085"/>
                <a:gd name="connsiteX3" fmla="*/ 2093088 w 2957413"/>
                <a:gd name="connsiteY3" fmla="*/ 1460233 h 3722085"/>
                <a:gd name="connsiteX4" fmla="*/ 2955618 w 2957413"/>
                <a:gd name="connsiteY4" fmla="*/ 0 h 372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7413" h="3722085">
                  <a:moveTo>
                    <a:pt x="0" y="3722085"/>
                  </a:moveTo>
                  <a:cubicBezTo>
                    <a:pt x="231962" y="3609502"/>
                    <a:pt x="605094" y="3309517"/>
                    <a:pt x="858383" y="3073093"/>
                  </a:cubicBezTo>
                  <a:cubicBezTo>
                    <a:pt x="1111673" y="2836669"/>
                    <a:pt x="1313953" y="2572349"/>
                    <a:pt x="1519737" y="2303539"/>
                  </a:cubicBezTo>
                  <a:cubicBezTo>
                    <a:pt x="1725521" y="2034729"/>
                    <a:pt x="1853775" y="1844156"/>
                    <a:pt x="2093088" y="1460233"/>
                  </a:cubicBezTo>
                  <a:cubicBezTo>
                    <a:pt x="2332401" y="1076310"/>
                    <a:pt x="2996367" y="9056"/>
                    <a:pt x="2955618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5408620" y="3327128"/>
              <a:ext cx="23518" cy="163439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961753" y="2397769"/>
              <a:ext cx="34346" cy="258772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051" y="875353"/>
            <a:ext cx="4432150" cy="46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18" y="44782"/>
            <a:ext cx="8076581" cy="7297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EB4E3"/>
                </a:solidFill>
              </a:rPr>
              <a:t>Risk Management with ALARA and Large Uncertainties </a:t>
            </a:r>
            <a:endParaRPr lang="en-US" sz="2800" b="1" dirty="0">
              <a:solidFill>
                <a:srgbClr val="8EB4E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7714" y="5914318"/>
            <a:ext cx="5310149" cy="4870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Source: </a:t>
            </a:r>
            <a:r>
              <a:rPr lang="en-US" sz="2000" b="1" dirty="0"/>
              <a:t>Schimmerling W</a:t>
            </a:r>
            <a:r>
              <a:rPr lang="en-US" sz="2000" b="1" dirty="0" smtClean="0"/>
              <a:t>., </a:t>
            </a:r>
            <a:r>
              <a:rPr lang="en-US" sz="2000" b="1" i="1" dirty="0"/>
              <a:t>Accepting space radiation risks</a:t>
            </a:r>
            <a:r>
              <a:rPr lang="en-US" sz="2000" b="1" dirty="0"/>
              <a:t>. </a:t>
            </a:r>
            <a:r>
              <a:rPr lang="en-US" sz="2000" b="1" dirty="0" err="1"/>
              <a:t>Radiat</a:t>
            </a:r>
            <a:r>
              <a:rPr lang="en-US" sz="2000" b="1" dirty="0"/>
              <a:t> </a:t>
            </a:r>
            <a:r>
              <a:rPr lang="en-US" sz="2000" b="1" dirty="0" err="1"/>
              <a:t>Env</a:t>
            </a:r>
            <a:r>
              <a:rPr lang="en-US" sz="2000" b="1" dirty="0"/>
              <a:t> </a:t>
            </a:r>
            <a:r>
              <a:rPr lang="en-US" sz="2000" b="1" dirty="0" err="1"/>
              <a:t>Biophys</a:t>
            </a:r>
            <a:r>
              <a:rPr lang="en-US" sz="2000" b="1" dirty="0"/>
              <a:t>.  2010;49:325-329.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2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Sources of Uncertainty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657600" cy="4495801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Radiation quality effects on biological damage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Qualitative and quantitative differences of Space Radiation compared to x-rays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Dependence of risk on dose-rates in space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Biology of DNA repair, cell regulation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Predicting solar events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Onset, temporal, and size predictions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Extrapolation from experimental data to humans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Individual radiation-sensitivity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Genetic, dietary and “healthy worker” 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676400"/>
            <a:ext cx="3886200" cy="4550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Data on space environments</a:t>
            </a:r>
          </a:p>
          <a:p>
            <a:pPr marL="690563" lvl="2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Knowledge of GCR and SPE environments for mission design</a:t>
            </a:r>
          </a:p>
          <a:p>
            <a:pPr marL="120650" indent="-1206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Physics of shielding assessments</a:t>
            </a:r>
          </a:p>
          <a:p>
            <a:pPr marL="690563" lvl="2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 Transmission properties of radiation through materials and tissue</a:t>
            </a:r>
          </a:p>
          <a:p>
            <a:pPr marL="120650" indent="-1206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Microgravity effects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Possible alteration in radiation effects due to microgravity or space stressors</a:t>
            </a:r>
          </a:p>
          <a:p>
            <a:pPr marL="120650" indent="-1206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Errors in human data</a:t>
            </a:r>
          </a:p>
          <a:p>
            <a:pPr marL="690563" lvl="1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Statistical, dosimetry or recording inaccuracies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endParaRPr lang="en-US" sz="2400" dirty="0" smtClean="0"/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–"/>
            </a:pP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112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MAJOR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143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MINOR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EB4E3"/>
                </a:solidFill>
              </a:rPr>
              <a:t>Significance of Radiation</a:t>
            </a:r>
            <a:endParaRPr lang="en-US" sz="3600" b="1" dirty="0">
              <a:solidFill>
                <a:srgbClr val="8EB4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93" y="912709"/>
            <a:ext cx="8534400" cy="4079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Every review of NASA’s exploration activities has identified space radiation effects on crewmembers as a top health and safety issue that NASA must address</a:t>
            </a:r>
          </a:p>
          <a:p>
            <a:pPr marL="914400" indent="-293688"/>
            <a:r>
              <a:rPr lang="en-US" sz="2800" dirty="0" smtClean="0"/>
              <a:t>Health risks are limiting factors in mission length and crew selection</a:t>
            </a:r>
          </a:p>
          <a:p>
            <a:pPr marL="914400" indent="-293688"/>
            <a:r>
              <a:rPr lang="en-US" sz="2800" dirty="0" smtClean="0"/>
              <a:t>Large costs to protect against health risks and uncertainties</a:t>
            </a:r>
          </a:p>
          <a:p>
            <a:pPr lvl="1">
              <a:buNone/>
              <a:tabLst>
                <a:tab pos="7780338" algn="r"/>
              </a:tabLst>
            </a:pPr>
            <a:r>
              <a:rPr lang="en-US" dirty="0" smtClean="0"/>
              <a:t>	</a:t>
            </a:r>
            <a:r>
              <a:rPr lang="en-US" sz="1200" dirty="0" smtClean="0"/>
              <a:t>				</a:t>
            </a:r>
            <a:r>
              <a:rPr lang="en-US" sz="2400" dirty="0" smtClean="0"/>
              <a:t>Dr. Francis </a:t>
            </a:r>
            <a:r>
              <a:rPr lang="en-US" sz="2400" dirty="0" err="1" smtClean="0"/>
              <a:t>Cucinotta</a:t>
            </a:r>
            <a:endParaRPr lang="en-US" sz="2400" dirty="0" smtClean="0"/>
          </a:p>
          <a:p>
            <a:pPr marL="0" lvl="1" indent="0">
              <a:buNone/>
              <a:tabLst>
                <a:tab pos="7780338" algn="dec"/>
              </a:tabLst>
            </a:pPr>
            <a:r>
              <a:rPr lang="en-US" sz="2400" dirty="0" smtClean="0"/>
              <a:t>	Chief Scientist</a:t>
            </a:r>
          </a:p>
          <a:p>
            <a:pPr marL="0" lvl="1" indent="0">
              <a:buNone/>
              <a:tabLst>
                <a:tab pos="7780338" algn="dec"/>
              </a:tabLst>
            </a:pPr>
            <a:r>
              <a:rPr lang="en-US" sz="2000" dirty="0" smtClean="0"/>
              <a:t>	</a:t>
            </a:r>
            <a:r>
              <a:rPr lang="en-US" sz="2000" b="1" dirty="0" smtClean="0"/>
              <a:t> NASA Space Radiation Program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EB4E3"/>
                </a:solidFill>
              </a:rPr>
              <a:t>Recommended References</a:t>
            </a:r>
            <a:endParaRPr lang="en-US" sz="4000" b="1" dirty="0">
              <a:solidFill>
                <a:srgbClr val="8EB4E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9" y="974121"/>
            <a:ext cx="4177273" cy="544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93" y="974123"/>
            <a:ext cx="4231526" cy="547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8538"/>
            <a:ext cx="6794500" cy="1143000"/>
          </a:xfrm>
        </p:spPr>
        <p:txBody>
          <a:bodyPr/>
          <a:lstStyle/>
          <a:p>
            <a:r>
              <a:rPr lang="en-US" dirty="0" smtClean="0"/>
              <a:t>Space Radiation Environment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52049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EB4E3"/>
                </a:solidFill>
              </a:rPr>
              <a:t>Radiation Environment</a:t>
            </a:r>
            <a:endParaRPr lang="en-US" sz="3600" dirty="0">
              <a:solidFill>
                <a:srgbClr val="8EB4E3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1540" y="655104"/>
            <a:ext cx="8584408" cy="2031325"/>
            <a:chOff x="224297" y="655104"/>
            <a:chExt cx="8601651" cy="2031325"/>
          </a:xfrm>
        </p:grpSpPr>
        <p:pic>
          <p:nvPicPr>
            <p:cNvPr id="1026" name="Picture 2" descr="D:\Profiles\ron.turner\Local Settings\Temporary Internet Files\Content.IE5\BE8YRWVP\MC900083191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297" y="663389"/>
              <a:ext cx="1532785" cy="19901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1749287" y="655104"/>
              <a:ext cx="7076661" cy="20313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2"/>
                  </a:solidFill>
                </a:rPr>
                <a:t>Galactic cosmic rays (GCR) are continuous, low flux, very penetrating protons and heavy nuclei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A biological science challenge -- shielding is not effective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Large biological uncertainties limits ability to evaluate risks and effectiveness of mitigations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Shielding has excessive costs and will not eliminate galactic cosmic rays (GCR)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3083" y="5879845"/>
            <a:ext cx="8594880" cy="655426"/>
            <a:chOff x="233083" y="5879845"/>
            <a:chExt cx="8594880" cy="655426"/>
          </a:xfrm>
        </p:grpSpPr>
        <p:sp>
          <p:nvSpPr>
            <p:cNvPr id="7" name="Rectangle 6"/>
            <p:cNvSpPr/>
            <p:nvPr/>
          </p:nvSpPr>
          <p:spPr>
            <a:xfrm>
              <a:off x="1749288" y="5879845"/>
              <a:ext cx="707867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2"/>
                  </a:solidFill>
                </a:rPr>
                <a:t>Trapped Radiation is not considered in this assessment</a:t>
              </a:r>
            </a:p>
            <a:p>
              <a:pPr>
                <a:buNone/>
              </a:pPr>
              <a:endParaRPr lang="en-US" b="1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3392" y="5880846"/>
              <a:ext cx="1513489" cy="654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Aurora Borealis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083" y="5896534"/>
              <a:ext cx="1506070" cy="625289"/>
            </a:xfrm>
            <a:prstGeom prst="rect">
              <a:avLst/>
            </a:prstGeom>
            <a:noFill/>
          </p:spPr>
        </p:pic>
      </p:grpSp>
      <p:grpSp>
        <p:nvGrpSpPr>
          <p:cNvPr id="44" name="Group 43"/>
          <p:cNvGrpSpPr/>
          <p:nvPr/>
        </p:nvGrpSpPr>
        <p:grpSpPr>
          <a:xfrm>
            <a:off x="233392" y="2627586"/>
            <a:ext cx="8592558" cy="2327550"/>
            <a:chOff x="233392" y="2627586"/>
            <a:chExt cx="8592558" cy="2327550"/>
          </a:xfrm>
        </p:grpSpPr>
        <p:sp>
          <p:nvSpPr>
            <p:cNvPr id="5" name="Rectangle 4"/>
            <p:cNvSpPr/>
            <p:nvPr/>
          </p:nvSpPr>
          <p:spPr>
            <a:xfrm>
              <a:off x="1749287" y="2638269"/>
              <a:ext cx="7076663" cy="23168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2"/>
                  </a:solidFill>
                </a:rPr>
                <a:t>Solar Particle Events (SPE) are intense periods of high flux, largely medium energy protons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A shielding, operational, and risk assessment challenge--shielding is effective; optimization needed to reduce weight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Typically one to two per month in solar active years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A few per 11-year cycle may be large enough to cause acute effects to astronauts who cannot achieve the shelter within a few hours</a:t>
              </a:r>
            </a:p>
            <a:p>
              <a:pPr marL="338138" lvl="1" indent="-219075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2"/>
                  </a:solidFill>
                </a:rPr>
                <a:t>Accurate event alert and responses is essential for crew safety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392" y="2627586"/>
              <a:ext cx="1513489" cy="2319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D:\Profiles\ron.turner\Local Settings\Temporary Internet Files\Content.IE5\O1HLOTJY\MC9004382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373" y="2886636"/>
              <a:ext cx="1404922" cy="1707776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237875" y="4948518"/>
            <a:ext cx="8590087" cy="939806"/>
            <a:chOff x="237875" y="4948518"/>
            <a:chExt cx="8590087" cy="939806"/>
          </a:xfrm>
        </p:grpSpPr>
        <p:sp>
          <p:nvSpPr>
            <p:cNvPr id="10" name="Rectangle 9"/>
            <p:cNvSpPr/>
            <p:nvPr/>
          </p:nvSpPr>
          <p:spPr>
            <a:xfrm>
              <a:off x="237875" y="4948518"/>
              <a:ext cx="1513489" cy="9398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1525" y="4991100"/>
              <a:ext cx="28575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02559" y="5276851"/>
              <a:ext cx="583266" cy="7843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895350" y="5267325"/>
              <a:ext cx="485775" cy="9525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880782" y="5153025"/>
              <a:ext cx="414618" cy="124946"/>
            </a:xfrm>
            <a:prstGeom prst="straightConnector1">
              <a:avLst/>
            </a:prstGeom>
            <a:ln>
              <a:solidFill>
                <a:srgbClr val="26262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749287" y="4953078"/>
              <a:ext cx="7078675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2"/>
                  </a:solidFill>
                </a:rPr>
                <a:t>Secondary Radiation produced in shielding consists largely of protons, neutrons, and heavy ions </a:t>
              </a:r>
            </a:p>
            <a:p>
              <a:pPr>
                <a:buNone/>
              </a:pPr>
              <a:endParaRPr lang="en-US" b="1" dirty="0" smtClean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85825" y="5276850"/>
              <a:ext cx="523875" cy="180976"/>
            </a:xfrm>
            <a:prstGeom prst="straightConnector1">
              <a:avLst/>
            </a:prstGeom>
            <a:ln>
              <a:solidFill>
                <a:srgbClr val="26262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2729" y="5637681"/>
              <a:ext cx="688602" cy="16807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020856" y="5628156"/>
              <a:ext cx="485775" cy="9524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011331" y="5637680"/>
              <a:ext cx="225798" cy="158002"/>
            </a:xfrm>
            <a:prstGeom prst="straightConnector1">
              <a:avLst/>
            </a:prstGeom>
            <a:ln>
              <a:solidFill>
                <a:srgbClr val="262626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001806" y="5524501"/>
              <a:ext cx="118783" cy="109818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890869" y="5523378"/>
              <a:ext cx="147918" cy="60513"/>
            </a:xfrm>
            <a:prstGeom prst="straightConnector1">
              <a:avLst/>
            </a:prstGeom>
            <a:ln>
              <a:solidFill>
                <a:srgbClr val="26262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8EB4E3"/>
                </a:solidFill>
              </a:rPr>
              <a:t>Solar Cycle</a:t>
            </a:r>
          </a:p>
        </p:txBody>
      </p:sp>
      <p:pic>
        <p:nvPicPr>
          <p:cNvPr id="5123" name="Picture 20" descr="The Sun's Magnetic Heartbeat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90600"/>
            <a:ext cx="4075112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1" descr="The Sun's Magnetic Heartbeat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140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1033463" y="4267200"/>
            <a:ext cx="74247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Intensity of solar activity varies over an ~11-year (22-year) solar cycle</a:t>
            </a:r>
          </a:p>
          <a:p>
            <a:endParaRPr lang="en-US" sz="2400" b="1" dirty="0"/>
          </a:p>
          <a:p>
            <a:r>
              <a:rPr lang="en-US" sz="2400" b="1" dirty="0"/>
              <a:t>Variation is caused by changes in the global solar magnetic field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" y="27020"/>
            <a:ext cx="994130" cy="87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3130</Words>
  <Application>Microsoft Macintosh PowerPoint</Application>
  <PresentationFormat>On-screen Show (4:3)</PresentationFormat>
  <Paragraphs>507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Radiation Risks and Challenges Associated with Human Missions to Phobos/Deimos</vt:lpstr>
      <vt:lpstr>Acknowledgements</vt:lpstr>
      <vt:lpstr>Outline</vt:lpstr>
      <vt:lpstr>Key Take-Aways</vt:lpstr>
      <vt:lpstr>Significance of Radiation</vt:lpstr>
      <vt:lpstr>Recommended References</vt:lpstr>
      <vt:lpstr>Space Radiation Environment</vt:lpstr>
      <vt:lpstr>Radiation Environment</vt:lpstr>
      <vt:lpstr>Solar Cycle</vt:lpstr>
      <vt:lpstr>Galactic Cosmic Rays</vt:lpstr>
      <vt:lpstr>Galactic Cosmic Radiation</vt:lpstr>
      <vt:lpstr>Galactic Cosmic Radiation (cont)</vt:lpstr>
      <vt:lpstr>Free Space GCR Environments at 1 AU (Grouped by Nuclear Charge)</vt:lpstr>
      <vt:lpstr>Solar Particle Events</vt:lpstr>
      <vt:lpstr>Solar Particle Events</vt:lpstr>
      <vt:lpstr>Solar Particle Events</vt:lpstr>
      <vt:lpstr>Solar Particle Events (cont)</vt:lpstr>
      <vt:lpstr>Forecasting GCR and SPE</vt:lpstr>
      <vt:lpstr>Forecasting/Predicting</vt:lpstr>
      <vt:lpstr>Space Weather Impact on Materials and Electronics</vt:lpstr>
      <vt:lpstr>Impact on Materials and Electronics</vt:lpstr>
      <vt:lpstr>Radiation Health Risks  to Astronauts</vt:lpstr>
      <vt:lpstr>Space Radiation Safety Requirements</vt:lpstr>
      <vt:lpstr>Radiation Health Risks to Astronauts</vt:lpstr>
      <vt:lpstr>NASA Permissible Exposure Limits</vt:lpstr>
      <vt:lpstr>Safe Days in Space  (Solar minimum with 20 g/cm2 aluminum shielding)</vt:lpstr>
      <vt:lpstr>Safe Days in Space  (Solar maximum with 20 g/cm2 aluminum shielding; one SPE similar to Aug 72)</vt:lpstr>
      <vt:lpstr>Significance of Reducing Uncertainty</vt:lpstr>
      <vt:lpstr>Radiation Risk Management Strategies</vt:lpstr>
      <vt:lpstr>Radiation Risk Management</vt:lpstr>
      <vt:lpstr>Shielding Strategies</vt:lpstr>
      <vt:lpstr>Shielding Strategies (Cont.)</vt:lpstr>
      <vt:lpstr>GCR Are Very Hard to Shield</vt:lpstr>
      <vt:lpstr>Shielding Against SPE Is Quite Effective</vt:lpstr>
      <vt:lpstr>How bad can an SPE be?</vt:lpstr>
      <vt:lpstr>Dose For Several Historical SPEs</vt:lpstr>
      <vt:lpstr>Shielding Needed to Stay Within  Permissible Exposure Limits</vt:lpstr>
      <vt:lpstr>January 2005 SPE</vt:lpstr>
      <vt:lpstr>Time to Respond</vt:lpstr>
      <vt:lpstr>Mission Risk Balancing</vt:lpstr>
      <vt:lpstr>Key Take-Aways</vt:lpstr>
      <vt:lpstr>Backup Slides</vt:lpstr>
      <vt:lpstr>PowerPoint Presentation</vt:lpstr>
      <vt:lpstr>Risk Management with ALARA and Large Uncertainties </vt:lpstr>
      <vt:lpstr>Risk Management with ALARA and Large Uncertainties </vt:lpstr>
      <vt:lpstr>Sources of Uncertainty</vt:lpstr>
    </vt:vector>
  </TitlesOfParts>
  <Company>Analytic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Risks and Challenges Associated with Human NEO Missions</dc:title>
  <dc:creator>ANSER</dc:creator>
  <cp:lastModifiedBy>Ronald Turner</cp:lastModifiedBy>
  <cp:revision>215</cp:revision>
  <dcterms:created xsi:type="dcterms:W3CDTF">2011-09-11T15:15:18Z</dcterms:created>
  <dcterms:modified xsi:type="dcterms:W3CDTF">2013-03-26T17:46:17Z</dcterms:modified>
</cp:coreProperties>
</file>